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6858000" cx="12192000"/>
  <p:notesSz cx="6858000" cy="9144000"/>
  <p:embeddedFontLst>
    <p:embeddedFont>
      <p:font typeface="Garamond"/>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50" roundtripDataSignature="AMtx7mih+dMG8gqiD5/xrWegxDUnbZ2H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76D2925-5316-4A5A-AE4D-349E9FFDC4E1}">
  <a:tblStyle styleId="{376D2925-5316-4A5A-AE4D-349E9FFDC4E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Garamond-regular.fntdata"/><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Garamond-italic.fntdata"/><Relationship Id="rId47" Type="http://schemas.openxmlformats.org/officeDocument/2006/relationships/font" Target="fonts/Garamond-bold.fntdata"/><Relationship Id="rId49" Type="http://schemas.openxmlformats.org/officeDocument/2006/relationships/font" Target="fonts/Garamond-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0" Type="http://customschemas.google.com/relationships/presentationmetadata" Target="meta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1.png>
</file>

<file path=ppt/media/image32.jpg>
</file>

<file path=ppt/media/image33.png>
</file>

<file path=ppt/media/image36.png>
</file>

<file path=ppt/media/image37.png>
</file>

<file path=ppt/media/image4.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lt1"/>
              </a:solidFill>
              <a:latin typeface="Calibri"/>
              <a:ea typeface="Calibri"/>
              <a:cs typeface="Calibri"/>
              <a:sym typeface="Calibri"/>
            </a:endParaRPr>
          </a:p>
        </p:txBody>
      </p:sp>
      <p:sp>
        <p:nvSpPr>
          <p:cNvPr id="159" name="Google Shape;15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lt1"/>
                </a:solidFill>
                <a:latin typeface="Calibri"/>
                <a:ea typeface="Calibri"/>
                <a:cs typeface="Calibri"/>
                <a:sym typeface="Calibri"/>
              </a:rPr>
              <a:t>‹#›</a:t>
            </a:fld>
            <a:endParaRPr sz="1200">
              <a:solidFill>
                <a:schemeClr val="lt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3" name="Google Shape;383;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0" name="Google Shape;390;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0"/>
          <p:cNvSpPr txBox="1"/>
          <p:nvPr>
            <p:ph type="title"/>
          </p:nvPr>
        </p:nvSpPr>
        <p:spPr>
          <a:xfrm>
            <a:off x="415600" y="593367"/>
            <a:ext cx="11360800" cy="763600"/>
          </a:xfrm>
          <a:prstGeom prst="rect">
            <a:avLst/>
          </a:prstGeom>
          <a:noFill/>
          <a:ln>
            <a:noFill/>
          </a:ln>
        </p:spPr>
        <p:txBody>
          <a:bodyPr anchorCtr="0" anchor="t" bIns="91425" lIns="91425" spcFirstLastPara="1" rIns="91425" wrap="square" tIns="91425">
            <a:normAutofit/>
          </a:bodyPr>
          <a:lstStyle>
            <a:lvl1pPr lvl="0" algn="l">
              <a:lnSpc>
                <a:spcPct val="90000"/>
              </a:lnSpc>
              <a:spcBef>
                <a:spcPts val="0"/>
              </a:spcBef>
              <a:spcAft>
                <a:spcPts val="0"/>
              </a:spcAft>
              <a:buClr>
                <a:srgbClr val="262626"/>
              </a:buClr>
              <a:buSzPts val="2800"/>
              <a:buFont typeface="Garamond"/>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0"/>
          <p:cNvSpPr txBox="1"/>
          <p:nvPr>
            <p:ph idx="1" type="body"/>
          </p:nvPr>
        </p:nvSpPr>
        <p:spPr>
          <a:xfrm>
            <a:off x="415600" y="1536633"/>
            <a:ext cx="11360800" cy="4555200"/>
          </a:xfrm>
          <a:prstGeom prst="rect">
            <a:avLst/>
          </a:prstGeom>
          <a:noFill/>
          <a:ln>
            <a:noFill/>
          </a:ln>
        </p:spPr>
        <p:txBody>
          <a:bodyPr anchorCtr="0" anchor="t" bIns="91425" lIns="91425" spcFirstLastPara="1" rIns="91425" wrap="square" tIns="91425">
            <a:normAutofit/>
          </a:bodyPr>
          <a:lstStyle>
            <a:lvl1pPr indent="-342900" lvl="0" marL="457200" algn="l">
              <a:lnSpc>
                <a:spcPct val="100000"/>
              </a:lnSpc>
              <a:spcBef>
                <a:spcPts val="0"/>
              </a:spcBef>
              <a:spcAft>
                <a:spcPts val="0"/>
              </a:spcAft>
              <a:buSzPts val="18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1" name="Google Shape;21;p40"/>
          <p:cNvSpPr txBox="1"/>
          <p:nvPr>
            <p:ph idx="12" type="sldNum"/>
          </p:nvPr>
        </p:nvSpPr>
        <p:spPr>
          <a:xfrm>
            <a:off x="11296611" y="6217623"/>
            <a:ext cx="731600" cy="524800"/>
          </a:xfrm>
          <a:prstGeom prst="rect">
            <a:avLst/>
          </a:prstGeom>
          <a:noFill/>
          <a:ln>
            <a:noFill/>
          </a:ln>
        </p:spPr>
        <p:txBody>
          <a:bodyPr anchorCtr="0" anchor="ctr" bIns="91425" lIns="91425" spcFirstLastPara="1" rIns="91425" wrap="square" tIns="91425">
            <a:normAutofit/>
          </a:bodyPr>
          <a:lstStyle>
            <a:lvl1pPr indent="0" lvl="0"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1pPr>
            <a:lvl2pPr indent="0" lvl="1"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2pPr>
            <a:lvl3pPr indent="0" lvl="2"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3pPr>
            <a:lvl4pPr indent="0" lvl="3"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4pPr>
            <a:lvl5pPr indent="0" lvl="4"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5pPr>
            <a:lvl6pPr indent="0" lvl="5"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6pPr>
            <a:lvl7pPr indent="0" lvl="6"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7pPr>
            <a:lvl8pPr indent="0" lvl="7"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8pPr>
            <a:lvl9pPr indent="0" lvl="8" marL="0" algn="r">
              <a:buClr>
                <a:srgbClr val="3F3F3F"/>
              </a:buClr>
              <a:buSzPts val="1000"/>
              <a:buFont typeface="Garamond"/>
              <a:buNone/>
              <a:defRPr b="0" i="0" sz="1000" u="none" cap="none" strike="noStrike">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showMasterSp="0" type="objTx">
  <p:cSld name="OBJECT_WITH_CAPTION_TEXT">
    <p:spTree>
      <p:nvGrpSpPr>
        <p:cNvPr id="89" name="Shape 89"/>
        <p:cNvGrpSpPr/>
        <p:nvPr/>
      </p:nvGrpSpPr>
      <p:grpSpPr>
        <a:xfrm>
          <a:off x="0" y="0"/>
          <a:ext cx="0" cy="0"/>
          <a:chOff x="0" y="0"/>
          <a:chExt cx="0" cy="0"/>
        </a:xfrm>
      </p:grpSpPr>
      <p:sp>
        <p:nvSpPr>
          <p:cNvPr id="90" name="Google Shape;90;p51"/>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1"/>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1"/>
          <p:cNvSpPr txBox="1"/>
          <p:nvPr>
            <p:ph type="title"/>
          </p:nvPr>
        </p:nvSpPr>
        <p:spPr>
          <a:xfrm>
            <a:off x="8458200" y="607392"/>
            <a:ext cx="3161963" cy="164592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Garamond"/>
              <a:buNone/>
              <a:defRPr b="0" sz="3200" cap="none">
                <a:solidFill>
                  <a:schemeClr val="dk1"/>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51"/>
          <p:cNvSpPr txBox="1"/>
          <p:nvPr>
            <p:ph idx="1" type="body"/>
          </p:nvPr>
        </p:nvSpPr>
        <p:spPr>
          <a:xfrm>
            <a:off x="685800" y="609600"/>
            <a:ext cx="6858000" cy="5334000"/>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900"/>
              </a:spcBef>
              <a:spcAft>
                <a:spcPts val="0"/>
              </a:spcAft>
              <a:buSzPts val="1900"/>
              <a:buChar char="◦"/>
              <a:defRPr sz="19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4" name="Google Shape;94;p51"/>
          <p:cNvSpPr txBox="1"/>
          <p:nvPr>
            <p:ph idx="2" type="body"/>
          </p:nvPr>
        </p:nvSpPr>
        <p:spPr>
          <a:xfrm>
            <a:off x="8458200" y="2336800"/>
            <a:ext cx="3161963" cy="36068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
        <p:nvSpPr>
          <p:cNvPr id="95" name="Google Shape;95;p51"/>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51"/>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51"/>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262626"/>
                </a:solidFill>
                <a:latin typeface="Garamond"/>
                <a:ea typeface="Garamond"/>
                <a:cs typeface="Garamond"/>
                <a:sym typeface="Garamond"/>
              </a:defRPr>
            </a:lvl1pPr>
            <a:lvl2pPr indent="0" lvl="1" marL="0" marR="0" algn="r">
              <a:spcBef>
                <a:spcPts val="0"/>
              </a:spcBef>
              <a:buNone/>
              <a:defRPr sz="1000">
                <a:solidFill>
                  <a:srgbClr val="262626"/>
                </a:solidFill>
                <a:latin typeface="Garamond"/>
                <a:ea typeface="Garamond"/>
                <a:cs typeface="Garamond"/>
                <a:sym typeface="Garamond"/>
              </a:defRPr>
            </a:lvl2pPr>
            <a:lvl3pPr indent="0" lvl="2" marL="0" marR="0" algn="r">
              <a:spcBef>
                <a:spcPts val="0"/>
              </a:spcBef>
              <a:buNone/>
              <a:defRPr sz="1000">
                <a:solidFill>
                  <a:srgbClr val="262626"/>
                </a:solidFill>
                <a:latin typeface="Garamond"/>
                <a:ea typeface="Garamond"/>
                <a:cs typeface="Garamond"/>
                <a:sym typeface="Garamond"/>
              </a:defRPr>
            </a:lvl3pPr>
            <a:lvl4pPr indent="0" lvl="3" marL="0" marR="0" algn="r">
              <a:spcBef>
                <a:spcPts val="0"/>
              </a:spcBef>
              <a:buNone/>
              <a:defRPr sz="1000">
                <a:solidFill>
                  <a:srgbClr val="262626"/>
                </a:solidFill>
                <a:latin typeface="Garamond"/>
                <a:ea typeface="Garamond"/>
                <a:cs typeface="Garamond"/>
                <a:sym typeface="Garamond"/>
              </a:defRPr>
            </a:lvl4pPr>
            <a:lvl5pPr indent="0" lvl="4" marL="0" marR="0" algn="r">
              <a:spcBef>
                <a:spcPts val="0"/>
              </a:spcBef>
              <a:buNone/>
              <a:defRPr sz="1000">
                <a:solidFill>
                  <a:srgbClr val="262626"/>
                </a:solidFill>
                <a:latin typeface="Garamond"/>
                <a:ea typeface="Garamond"/>
                <a:cs typeface="Garamond"/>
                <a:sym typeface="Garamond"/>
              </a:defRPr>
            </a:lvl5pPr>
            <a:lvl6pPr indent="0" lvl="5" marL="0" marR="0" algn="r">
              <a:spcBef>
                <a:spcPts val="0"/>
              </a:spcBef>
              <a:buNone/>
              <a:defRPr sz="1000">
                <a:solidFill>
                  <a:srgbClr val="262626"/>
                </a:solidFill>
                <a:latin typeface="Garamond"/>
                <a:ea typeface="Garamond"/>
                <a:cs typeface="Garamond"/>
                <a:sym typeface="Garamond"/>
              </a:defRPr>
            </a:lvl6pPr>
            <a:lvl7pPr indent="0" lvl="6" marL="0" marR="0" algn="r">
              <a:spcBef>
                <a:spcPts val="0"/>
              </a:spcBef>
              <a:buNone/>
              <a:defRPr sz="1000">
                <a:solidFill>
                  <a:srgbClr val="262626"/>
                </a:solidFill>
                <a:latin typeface="Garamond"/>
                <a:ea typeface="Garamond"/>
                <a:cs typeface="Garamond"/>
                <a:sym typeface="Garamond"/>
              </a:defRPr>
            </a:lvl7pPr>
            <a:lvl8pPr indent="0" lvl="7" marL="0" marR="0" algn="r">
              <a:spcBef>
                <a:spcPts val="0"/>
              </a:spcBef>
              <a:buNone/>
              <a:defRPr sz="1000">
                <a:solidFill>
                  <a:srgbClr val="262626"/>
                </a:solidFill>
                <a:latin typeface="Garamond"/>
                <a:ea typeface="Garamond"/>
                <a:cs typeface="Garamond"/>
                <a:sym typeface="Garamond"/>
              </a:defRPr>
            </a:lvl8pPr>
            <a:lvl9pPr indent="0" lvl="8" marL="0" marR="0" algn="r">
              <a:spcBef>
                <a:spcPts val="0"/>
              </a:spcBef>
              <a:buNone/>
              <a:defRPr sz="1000">
                <a:solidFill>
                  <a:srgbClr val="262626"/>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ido con título" showMasterSp="0">
  <p:cSld name="1_Contenido con título">
    <p:spTree>
      <p:nvGrpSpPr>
        <p:cNvPr id="98" name="Shape 98"/>
        <p:cNvGrpSpPr/>
        <p:nvPr/>
      </p:nvGrpSpPr>
      <p:grpSpPr>
        <a:xfrm>
          <a:off x="0" y="0"/>
          <a:ext cx="0" cy="0"/>
          <a:chOff x="0" y="0"/>
          <a:chExt cx="0" cy="0"/>
        </a:xfrm>
      </p:grpSpPr>
      <p:sp>
        <p:nvSpPr>
          <p:cNvPr id="99" name="Google Shape;99;p52"/>
          <p:cNvSpPr/>
          <p:nvPr/>
        </p:nvSpPr>
        <p:spPr>
          <a:xfrm>
            <a:off x="8119870" y="237744"/>
            <a:ext cx="3826596" cy="6382512"/>
          </a:xfrm>
          <a:prstGeom prst="rect">
            <a:avLst/>
          </a:pr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2"/>
          <p:cNvSpPr/>
          <p:nvPr/>
        </p:nvSpPr>
        <p:spPr>
          <a:xfrm>
            <a:off x="8254660" y="374904"/>
            <a:ext cx="3557016" cy="6108192"/>
          </a:xfrm>
          <a:prstGeom prst="rect">
            <a:avLst/>
          </a:prstGeom>
          <a:noFill/>
          <a:ln cap="sq" cmpd="sng" w="9525">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2"/>
          <p:cNvSpPr txBox="1"/>
          <p:nvPr>
            <p:ph type="title"/>
          </p:nvPr>
        </p:nvSpPr>
        <p:spPr>
          <a:xfrm>
            <a:off x="8458200" y="607392"/>
            <a:ext cx="3161963" cy="164592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1"/>
              </a:buClr>
              <a:buSzPts val="4100"/>
              <a:buFont typeface="Garamond"/>
              <a:buNone/>
              <a:defRPr b="0" sz="4100" cap="none">
                <a:solidFill>
                  <a:schemeClr val="lt1"/>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52"/>
          <p:cNvSpPr txBox="1"/>
          <p:nvPr>
            <p:ph idx="1" type="body"/>
          </p:nvPr>
        </p:nvSpPr>
        <p:spPr>
          <a:xfrm>
            <a:off x="685800" y="609600"/>
            <a:ext cx="6858000" cy="5334000"/>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900"/>
              </a:spcBef>
              <a:spcAft>
                <a:spcPts val="0"/>
              </a:spcAft>
              <a:buSzPts val="1900"/>
              <a:buChar char="◦"/>
              <a:defRPr sz="19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103" name="Google Shape;103;p52"/>
          <p:cNvSpPr txBox="1"/>
          <p:nvPr>
            <p:ph idx="2" type="body"/>
          </p:nvPr>
        </p:nvSpPr>
        <p:spPr>
          <a:xfrm>
            <a:off x="8458200" y="2336800"/>
            <a:ext cx="3161963" cy="36068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rgbClr val="F2F2F2"/>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
        <p:nvSpPr>
          <p:cNvPr id="104" name="Google Shape;104;p52"/>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52"/>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52"/>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262626"/>
                </a:solidFill>
                <a:latin typeface="Garamond"/>
                <a:ea typeface="Garamond"/>
                <a:cs typeface="Garamond"/>
                <a:sym typeface="Garamond"/>
              </a:defRPr>
            </a:lvl1pPr>
            <a:lvl2pPr indent="0" lvl="1" marL="0" marR="0" algn="r">
              <a:spcBef>
                <a:spcPts val="0"/>
              </a:spcBef>
              <a:buNone/>
              <a:defRPr sz="1000">
                <a:solidFill>
                  <a:srgbClr val="262626"/>
                </a:solidFill>
                <a:latin typeface="Garamond"/>
                <a:ea typeface="Garamond"/>
                <a:cs typeface="Garamond"/>
                <a:sym typeface="Garamond"/>
              </a:defRPr>
            </a:lvl2pPr>
            <a:lvl3pPr indent="0" lvl="2" marL="0" marR="0" algn="r">
              <a:spcBef>
                <a:spcPts val="0"/>
              </a:spcBef>
              <a:buNone/>
              <a:defRPr sz="1000">
                <a:solidFill>
                  <a:srgbClr val="262626"/>
                </a:solidFill>
                <a:latin typeface="Garamond"/>
                <a:ea typeface="Garamond"/>
                <a:cs typeface="Garamond"/>
                <a:sym typeface="Garamond"/>
              </a:defRPr>
            </a:lvl3pPr>
            <a:lvl4pPr indent="0" lvl="3" marL="0" marR="0" algn="r">
              <a:spcBef>
                <a:spcPts val="0"/>
              </a:spcBef>
              <a:buNone/>
              <a:defRPr sz="1000">
                <a:solidFill>
                  <a:srgbClr val="262626"/>
                </a:solidFill>
                <a:latin typeface="Garamond"/>
                <a:ea typeface="Garamond"/>
                <a:cs typeface="Garamond"/>
                <a:sym typeface="Garamond"/>
              </a:defRPr>
            </a:lvl4pPr>
            <a:lvl5pPr indent="0" lvl="4" marL="0" marR="0" algn="r">
              <a:spcBef>
                <a:spcPts val="0"/>
              </a:spcBef>
              <a:buNone/>
              <a:defRPr sz="1000">
                <a:solidFill>
                  <a:srgbClr val="262626"/>
                </a:solidFill>
                <a:latin typeface="Garamond"/>
                <a:ea typeface="Garamond"/>
                <a:cs typeface="Garamond"/>
                <a:sym typeface="Garamond"/>
              </a:defRPr>
            </a:lvl5pPr>
            <a:lvl6pPr indent="0" lvl="5" marL="0" marR="0" algn="r">
              <a:spcBef>
                <a:spcPts val="0"/>
              </a:spcBef>
              <a:buNone/>
              <a:defRPr sz="1000">
                <a:solidFill>
                  <a:srgbClr val="262626"/>
                </a:solidFill>
                <a:latin typeface="Garamond"/>
                <a:ea typeface="Garamond"/>
                <a:cs typeface="Garamond"/>
                <a:sym typeface="Garamond"/>
              </a:defRPr>
            </a:lvl6pPr>
            <a:lvl7pPr indent="0" lvl="6" marL="0" marR="0" algn="r">
              <a:spcBef>
                <a:spcPts val="0"/>
              </a:spcBef>
              <a:buNone/>
              <a:defRPr sz="1000">
                <a:solidFill>
                  <a:srgbClr val="262626"/>
                </a:solidFill>
                <a:latin typeface="Garamond"/>
                <a:ea typeface="Garamond"/>
                <a:cs typeface="Garamond"/>
                <a:sym typeface="Garamond"/>
              </a:defRPr>
            </a:lvl7pPr>
            <a:lvl8pPr indent="0" lvl="7" marL="0" marR="0" algn="r">
              <a:spcBef>
                <a:spcPts val="0"/>
              </a:spcBef>
              <a:buNone/>
              <a:defRPr sz="1000">
                <a:solidFill>
                  <a:srgbClr val="262626"/>
                </a:solidFill>
                <a:latin typeface="Garamond"/>
                <a:ea typeface="Garamond"/>
                <a:cs typeface="Garamond"/>
                <a:sym typeface="Garamond"/>
              </a:defRPr>
            </a:lvl8pPr>
            <a:lvl9pPr indent="0" lvl="8" marL="0" marR="0" algn="r">
              <a:spcBef>
                <a:spcPts val="0"/>
              </a:spcBef>
              <a:buNone/>
              <a:defRPr sz="1000">
                <a:solidFill>
                  <a:srgbClr val="262626"/>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magen con leyenda" showMasterSp="0">
  <p:cSld name="1_Imagen con leyenda">
    <p:spTree>
      <p:nvGrpSpPr>
        <p:cNvPr id="107" name="Shape 107"/>
        <p:cNvGrpSpPr/>
        <p:nvPr/>
      </p:nvGrpSpPr>
      <p:grpSpPr>
        <a:xfrm>
          <a:off x="0" y="0"/>
          <a:ext cx="0" cy="0"/>
          <a:chOff x="0" y="0"/>
          <a:chExt cx="0" cy="0"/>
        </a:xfrm>
      </p:grpSpPr>
      <p:sp>
        <p:nvSpPr>
          <p:cNvPr id="108" name="Google Shape;108;p53"/>
          <p:cNvSpPr/>
          <p:nvPr/>
        </p:nvSpPr>
        <p:spPr>
          <a:xfrm>
            <a:off x="948394" y="941695"/>
            <a:ext cx="5452526" cy="497461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aramond"/>
              <a:ea typeface="Garamond"/>
              <a:cs typeface="Garamond"/>
              <a:sym typeface="Garamond"/>
            </a:endParaRPr>
          </a:p>
        </p:txBody>
      </p:sp>
      <p:sp>
        <p:nvSpPr>
          <p:cNvPr id="109" name="Google Shape;109;p53"/>
          <p:cNvSpPr/>
          <p:nvPr>
            <p:ph idx="2" type="pic"/>
          </p:nvPr>
        </p:nvSpPr>
        <p:spPr>
          <a:xfrm>
            <a:off x="0" y="0"/>
            <a:ext cx="12192000" cy="6858000"/>
          </a:xfrm>
          <a:prstGeom prst="rect">
            <a:avLst/>
          </a:prstGeom>
          <a:solidFill>
            <a:srgbClr val="C8C6B0"/>
          </a:solidFill>
          <a:ln>
            <a:noFill/>
          </a:ln>
        </p:spPr>
      </p:sp>
      <p:sp>
        <p:nvSpPr>
          <p:cNvPr id="110" name="Google Shape;110;p53"/>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53"/>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53"/>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262626"/>
                </a:solidFill>
                <a:latin typeface="Garamond"/>
                <a:ea typeface="Garamond"/>
                <a:cs typeface="Garamond"/>
                <a:sym typeface="Garamond"/>
              </a:defRPr>
            </a:lvl1pPr>
            <a:lvl2pPr indent="0" lvl="1" marL="0" marR="0" algn="r">
              <a:spcBef>
                <a:spcPts val="0"/>
              </a:spcBef>
              <a:buNone/>
              <a:defRPr sz="1000">
                <a:solidFill>
                  <a:srgbClr val="262626"/>
                </a:solidFill>
                <a:latin typeface="Garamond"/>
                <a:ea typeface="Garamond"/>
                <a:cs typeface="Garamond"/>
                <a:sym typeface="Garamond"/>
              </a:defRPr>
            </a:lvl2pPr>
            <a:lvl3pPr indent="0" lvl="2" marL="0" marR="0" algn="r">
              <a:spcBef>
                <a:spcPts val="0"/>
              </a:spcBef>
              <a:buNone/>
              <a:defRPr sz="1000">
                <a:solidFill>
                  <a:srgbClr val="262626"/>
                </a:solidFill>
                <a:latin typeface="Garamond"/>
                <a:ea typeface="Garamond"/>
                <a:cs typeface="Garamond"/>
                <a:sym typeface="Garamond"/>
              </a:defRPr>
            </a:lvl3pPr>
            <a:lvl4pPr indent="0" lvl="3" marL="0" marR="0" algn="r">
              <a:spcBef>
                <a:spcPts val="0"/>
              </a:spcBef>
              <a:buNone/>
              <a:defRPr sz="1000">
                <a:solidFill>
                  <a:srgbClr val="262626"/>
                </a:solidFill>
                <a:latin typeface="Garamond"/>
                <a:ea typeface="Garamond"/>
                <a:cs typeface="Garamond"/>
                <a:sym typeface="Garamond"/>
              </a:defRPr>
            </a:lvl4pPr>
            <a:lvl5pPr indent="0" lvl="4" marL="0" marR="0" algn="r">
              <a:spcBef>
                <a:spcPts val="0"/>
              </a:spcBef>
              <a:buNone/>
              <a:defRPr sz="1000">
                <a:solidFill>
                  <a:srgbClr val="262626"/>
                </a:solidFill>
                <a:latin typeface="Garamond"/>
                <a:ea typeface="Garamond"/>
                <a:cs typeface="Garamond"/>
                <a:sym typeface="Garamond"/>
              </a:defRPr>
            </a:lvl5pPr>
            <a:lvl6pPr indent="0" lvl="5" marL="0" marR="0" algn="r">
              <a:spcBef>
                <a:spcPts val="0"/>
              </a:spcBef>
              <a:buNone/>
              <a:defRPr sz="1000">
                <a:solidFill>
                  <a:srgbClr val="262626"/>
                </a:solidFill>
                <a:latin typeface="Garamond"/>
                <a:ea typeface="Garamond"/>
                <a:cs typeface="Garamond"/>
                <a:sym typeface="Garamond"/>
              </a:defRPr>
            </a:lvl6pPr>
            <a:lvl7pPr indent="0" lvl="6" marL="0" marR="0" algn="r">
              <a:spcBef>
                <a:spcPts val="0"/>
              </a:spcBef>
              <a:buNone/>
              <a:defRPr sz="1000">
                <a:solidFill>
                  <a:srgbClr val="262626"/>
                </a:solidFill>
                <a:latin typeface="Garamond"/>
                <a:ea typeface="Garamond"/>
                <a:cs typeface="Garamond"/>
                <a:sym typeface="Garamond"/>
              </a:defRPr>
            </a:lvl7pPr>
            <a:lvl8pPr indent="0" lvl="7" marL="0" marR="0" algn="r">
              <a:spcBef>
                <a:spcPts val="0"/>
              </a:spcBef>
              <a:buNone/>
              <a:defRPr sz="1000">
                <a:solidFill>
                  <a:srgbClr val="262626"/>
                </a:solidFill>
                <a:latin typeface="Garamond"/>
                <a:ea typeface="Garamond"/>
                <a:cs typeface="Garamond"/>
                <a:sym typeface="Garamond"/>
              </a:defRPr>
            </a:lvl8pPr>
            <a:lvl9pPr indent="0" lvl="8" marL="0" marR="0" algn="r">
              <a:spcBef>
                <a:spcPts val="0"/>
              </a:spcBef>
              <a:buNone/>
              <a:defRPr sz="1000">
                <a:solidFill>
                  <a:srgbClr val="262626"/>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13" name="Google Shape;113;p53"/>
          <p:cNvSpPr txBox="1"/>
          <p:nvPr>
            <p:ph idx="1" type="body"/>
          </p:nvPr>
        </p:nvSpPr>
        <p:spPr>
          <a:xfrm>
            <a:off x="1357950" y="2852792"/>
            <a:ext cx="4633415" cy="257219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900"/>
              </a:spcBef>
              <a:spcAft>
                <a:spcPts val="0"/>
              </a:spcAft>
              <a:buSzPts val="1800"/>
              <a:buNone/>
              <a:defRPr>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14" name="Google Shape;114;p53"/>
          <p:cNvSpPr/>
          <p:nvPr/>
        </p:nvSpPr>
        <p:spPr>
          <a:xfrm>
            <a:off x="1101715" y="1106424"/>
            <a:ext cx="5120640" cy="4645152"/>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aramond"/>
              <a:ea typeface="Garamond"/>
              <a:cs typeface="Garamond"/>
              <a:sym typeface="Garamond"/>
            </a:endParaRPr>
          </a:p>
        </p:txBody>
      </p:sp>
      <p:sp>
        <p:nvSpPr>
          <p:cNvPr id="115" name="Google Shape;115;p53"/>
          <p:cNvSpPr txBox="1"/>
          <p:nvPr>
            <p:ph type="title"/>
          </p:nvPr>
        </p:nvSpPr>
        <p:spPr>
          <a:xfrm>
            <a:off x="1357950" y="1352804"/>
            <a:ext cx="4633415" cy="133364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4800"/>
              <a:buFont typeface="Garamond"/>
              <a:buNone/>
              <a:defRPr b="0" sz="4800" cap="none">
                <a:solidFill>
                  <a:schemeClr val="lt1"/>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leyenda" showMasterSp="0" type="picTx">
  <p:cSld name="PICTURE_WITH_CAPTION_TEXT">
    <p:spTree>
      <p:nvGrpSpPr>
        <p:cNvPr id="116" name="Shape 116"/>
        <p:cNvGrpSpPr/>
        <p:nvPr/>
      </p:nvGrpSpPr>
      <p:grpSpPr>
        <a:xfrm>
          <a:off x="0" y="0"/>
          <a:ext cx="0" cy="0"/>
          <a:chOff x="0" y="0"/>
          <a:chExt cx="0" cy="0"/>
        </a:xfrm>
      </p:grpSpPr>
      <p:sp>
        <p:nvSpPr>
          <p:cNvPr id="117" name="Google Shape;117;p54"/>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4"/>
          <p:cNvSpPr/>
          <p:nvPr>
            <p:ph idx="2" type="pic"/>
          </p:nvPr>
        </p:nvSpPr>
        <p:spPr>
          <a:xfrm>
            <a:off x="228599" y="237744"/>
            <a:ext cx="7696201" cy="6382512"/>
          </a:xfrm>
          <a:prstGeom prst="rect">
            <a:avLst/>
          </a:prstGeom>
          <a:solidFill>
            <a:srgbClr val="C8C6B0"/>
          </a:solidFill>
          <a:ln>
            <a:noFill/>
          </a:ln>
        </p:spPr>
      </p:sp>
      <p:sp>
        <p:nvSpPr>
          <p:cNvPr id="119" name="Google Shape;119;p54"/>
          <p:cNvSpPr txBox="1"/>
          <p:nvPr>
            <p:ph idx="10" type="dt"/>
          </p:nvPr>
        </p:nvSpPr>
        <p:spPr>
          <a:xfrm>
            <a:off x="5662337" y="6035040"/>
            <a:ext cx="2071963"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54"/>
          <p:cNvSpPr txBox="1"/>
          <p:nvPr>
            <p:ph idx="11" type="ftr"/>
          </p:nvPr>
        </p:nvSpPr>
        <p:spPr>
          <a:xfrm>
            <a:off x="612648" y="6035040"/>
            <a:ext cx="4588002"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sz="1000">
                <a:solidFill>
                  <a:srgbClr val="FFFFFF"/>
                </a:solidFill>
                <a:latin typeface="Garamond"/>
                <a:ea typeface="Garamond"/>
                <a:cs typeface="Garamond"/>
                <a:sym typeface="Garamon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54"/>
          <p:cNvSpPr txBox="1"/>
          <p:nvPr>
            <p:ph idx="12" type="sldNum"/>
          </p:nvPr>
        </p:nvSpPr>
        <p:spPr>
          <a:xfrm>
            <a:off x="10396728" y="6035040"/>
            <a:ext cx="1225296"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22" name="Google Shape;122;p54"/>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4"/>
          <p:cNvSpPr txBox="1"/>
          <p:nvPr>
            <p:ph type="title"/>
          </p:nvPr>
        </p:nvSpPr>
        <p:spPr>
          <a:xfrm>
            <a:off x="8477250" y="603504"/>
            <a:ext cx="3144774" cy="164592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3200"/>
              <a:buFont typeface="Garamond"/>
              <a:buNone/>
              <a:defRPr b="0" sz="3200">
                <a:solidFill>
                  <a:schemeClr val="dk1"/>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4" name="Google Shape;124;p54"/>
          <p:cNvSpPr txBox="1"/>
          <p:nvPr>
            <p:ph idx="1" type="body"/>
          </p:nvPr>
        </p:nvSpPr>
        <p:spPr>
          <a:xfrm>
            <a:off x="8477250" y="2386584"/>
            <a:ext cx="3144774" cy="351129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134" name="Shape 134"/>
        <p:cNvGrpSpPr/>
        <p:nvPr/>
      </p:nvGrpSpPr>
      <p:grpSpPr>
        <a:xfrm>
          <a:off x="0" y="0"/>
          <a:ext cx="0" cy="0"/>
          <a:chOff x="0" y="0"/>
          <a:chExt cx="0" cy="0"/>
        </a:xfrm>
      </p:grpSpPr>
      <p:sp>
        <p:nvSpPr>
          <p:cNvPr id="135" name="Google Shape;135;p43"/>
          <p:cNvSpPr/>
          <p:nvPr/>
        </p:nvSpPr>
        <p:spPr>
          <a:xfrm>
            <a:off x="0" y="0"/>
            <a:ext cx="12192000" cy="6858000"/>
          </a:xfrm>
          <a:prstGeom prst="rect">
            <a:avLst/>
          </a:prstGeom>
          <a:solidFill>
            <a:srgbClr val="FEFEF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36" name="Google Shape;136;p43"/>
          <p:cNvSpPr/>
          <p:nvPr/>
        </p:nvSpPr>
        <p:spPr>
          <a:xfrm>
            <a:off x="1307870" y="1267730"/>
            <a:ext cx="9576262" cy="4307950"/>
          </a:xfrm>
          <a:prstGeom prst="rect">
            <a:avLst/>
          </a:prstGeom>
          <a:solidFill>
            <a:schemeClr val="dk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3"/>
          <p:cNvSpPr/>
          <p:nvPr/>
        </p:nvSpPr>
        <p:spPr>
          <a:xfrm>
            <a:off x="1447801" y="1411615"/>
            <a:ext cx="9296400" cy="4034770"/>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3"/>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43"/>
          <p:cNvGrpSpPr/>
          <p:nvPr/>
        </p:nvGrpSpPr>
        <p:grpSpPr>
          <a:xfrm>
            <a:off x="5250180" y="1267730"/>
            <a:ext cx="1691640" cy="615934"/>
            <a:chOff x="5250180" y="1267730"/>
            <a:chExt cx="1691640" cy="615934"/>
          </a:xfrm>
        </p:grpSpPr>
        <p:cxnSp>
          <p:nvCxnSpPr>
            <p:cNvPr id="140" name="Google Shape;140;p43"/>
            <p:cNvCxnSpPr/>
            <p:nvPr/>
          </p:nvCxnSpPr>
          <p:spPr>
            <a:xfrm>
              <a:off x="525018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141" name="Google Shape;141;p43"/>
            <p:cNvCxnSpPr/>
            <p:nvPr/>
          </p:nvCxnSpPr>
          <p:spPr>
            <a:xfrm>
              <a:off x="694182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142" name="Google Shape;142;p43"/>
            <p:cNvCxnSpPr/>
            <p:nvPr/>
          </p:nvCxnSpPr>
          <p:spPr>
            <a:xfrm>
              <a:off x="5250180" y="1883664"/>
              <a:ext cx="1691640" cy="0"/>
            </a:xfrm>
            <a:prstGeom prst="straightConnector1">
              <a:avLst/>
            </a:prstGeom>
            <a:solidFill>
              <a:srgbClr val="FEFEFE"/>
            </a:solidFill>
            <a:ln cap="flat" cmpd="sng" w="9525">
              <a:solidFill>
                <a:srgbClr val="FFFFFF"/>
              </a:solidFill>
              <a:prstDash val="solid"/>
              <a:miter lim="800000"/>
              <a:headEnd len="sm" w="sm" type="none"/>
              <a:tailEnd len="sm" w="sm" type="none"/>
            </a:ln>
          </p:spPr>
        </p:cxnSp>
      </p:grpSp>
      <p:sp>
        <p:nvSpPr>
          <p:cNvPr id="143" name="Google Shape;143;p43"/>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FEFEFE"/>
              </a:buClr>
              <a:buSzPts val="6800"/>
              <a:buFont typeface="Garamond"/>
              <a:buNone/>
              <a:defRPr b="0" sz="6800" cap="none">
                <a:solidFill>
                  <a:srgbClr val="FEFEFE"/>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43"/>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0"/>
              </a:spcBef>
              <a:spcAft>
                <a:spcPts val="0"/>
              </a:spcAft>
              <a:buSzPts val="1800"/>
              <a:buNone/>
              <a:defRPr sz="1800">
                <a:solidFill>
                  <a:srgbClr val="FEFEFE"/>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145" name="Google Shape;145;p43"/>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Garamond"/>
                <a:ea typeface="Garamond"/>
                <a:cs typeface="Garamond"/>
                <a:sym typeface="Garamon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43"/>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FEFEFE"/>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43"/>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FEFEFE"/>
                </a:solidFill>
                <a:latin typeface="Garamond"/>
                <a:ea typeface="Garamond"/>
                <a:cs typeface="Garamond"/>
                <a:sym typeface="Garamond"/>
              </a:defRPr>
            </a:lvl1pPr>
            <a:lvl2pPr indent="0" lvl="1" marL="0" marR="0" algn="r">
              <a:spcBef>
                <a:spcPts val="0"/>
              </a:spcBef>
              <a:buNone/>
              <a:defRPr sz="1000">
                <a:solidFill>
                  <a:srgbClr val="FEFEFE"/>
                </a:solidFill>
                <a:latin typeface="Garamond"/>
                <a:ea typeface="Garamond"/>
                <a:cs typeface="Garamond"/>
                <a:sym typeface="Garamond"/>
              </a:defRPr>
            </a:lvl2pPr>
            <a:lvl3pPr indent="0" lvl="2" marL="0" marR="0" algn="r">
              <a:spcBef>
                <a:spcPts val="0"/>
              </a:spcBef>
              <a:buNone/>
              <a:defRPr sz="1000">
                <a:solidFill>
                  <a:srgbClr val="FEFEFE"/>
                </a:solidFill>
                <a:latin typeface="Garamond"/>
                <a:ea typeface="Garamond"/>
                <a:cs typeface="Garamond"/>
                <a:sym typeface="Garamond"/>
              </a:defRPr>
            </a:lvl3pPr>
            <a:lvl4pPr indent="0" lvl="3" marL="0" marR="0" algn="r">
              <a:spcBef>
                <a:spcPts val="0"/>
              </a:spcBef>
              <a:buNone/>
              <a:defRPr sz="1000">
                <a:solidFill>
                  <a:srgbClr val="FEFEFE"/>
                </a:solidFill>
                <a:latin typeface="Garamond"/>
                <a:ea typeface="Garamond"/>
                <a:cs typeface="Garamond"/>
                <a:sym typeface="Garamond"/>
              </a:defRPr>
            </a:lvl4pPr>
            <a:lvl5pPr indent="0" lvl="4" marL="0" marR="0" algn="r">
              <a:spcBef>
                <a:spcPts val="0"/>
              </a:spcBef>
              <a:buNone/>
              <a:defRPr sz="1000">
                <a:solidFill>
                  <a:srgbClr val="FEFEFE"/>
                </a:solidFill>
                <a:latin typeface="Garamond"/>
                <a:ea typeface="Garamond"/>
                <a:cs typeface="Garamond"/>
                <a:sym typeface="Garamond"/>
              </a:defRPr>
            </a:lvl5pPr>
            <a:lvl6pPr indent="0" lvl="5" marL="0" marR="0" algn="r">
              <a:spcBef>
                <a:spcPts val="0"/>
              </a:spcBef>
              <a:buNone/>
              <a:defRPr sz="1000">
                <a:solidFill>
                  <a:srgbClr val="FEFEFE"/>
                </a:solidFill>
                <a:latin typeface="Garamond"/>
                <a:ea typeface="Garamond"/>
                <a:cs typeface="Garamond"/>
                <a:sym typeface="Garamond"/>
              </a:defRPr>
            </a:lvl6pPr>
            <a:lvl7pPr indent="0" lvl="6" marL="0" marR="0" algn="r">
              <a:spcBef>
                <a:spcPts val="0"/>
              </a:spcBef>
              <a:buNone/>
              <a:defRPr sz="1000">
                <a:solidFill>
                  <a:srgbClr val="FEFEFE"/>
                </a:solidFill>
                <a:latin typeface="Garamond"/>
                <a:ea typeface="Garamond"/>
                <a:cs typeface="Garamond"/>
                <a:sym typeface="Garamond"/>
              </a:defRPr>
            </a:lvl7pPr>
            <a:lvl8pPr indent="0" lvl="7" marL="0" marR="0" algn="r">
              <a:spcBef>
                <a:spcPts val="0"/>
              </a:spcBef>
              <a:buNone/>
              <a:defRPr sz="1000">
                <a:solidFill>
                  <a:srgbClr val="FEFEFE"/>
                </a:solidFill>
                <a:latin typeface="Garamond"/>
                <a:ea typeface="Garamond"/>
                <a:cs typeface="Garamond"/>
                <a:sym typeface="Garamond"/>
              </a:defRPr>
            </a:lvl8pPr>
            <a:lvl9pPr indent="0" lvl="8" marL="0" marR="0" algn="r">
              <a:spcBef>
                <a:spcPts val="0"/>
              </a:spcBef>
              <a:buNone/>
              <a:defRPr sz="1000">
                <a:solidFill>
                  <a:srgbClr val="FEFEFE"/>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2" name="Shape 22"/>
        <p:cNvGrpSpPr/>
        <p:nvPr/>
      </p:nvGrpSpPr>
      <p:grpSpPr>
        <a:xfrm>
          <a:off x="0" y="0"/>
          <a:ext cx="0" cy="0"/>
          <a:chOff x="0" y="0"/>
          <a:chExt cx="0" cy="0"/>
        </a:xfrm>
      </p:grpSpPr>
      <p:sp>
        <p:nvSpPr>
          <p:cNvPr id="23" name="Google Shape;23;p44"/>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4"/>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4"/>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26" name="Shape 26"/>
        <p:cNvGrpSpPr/>
        <p:nvPr/>
      </p:nvGrpSpPr>
      <p:grpSpPr>
        <a:xfrm>
          <a:off x="0" y="0"/>
          <a:ext cx="0" cy="0"/>
          <a:chOff x="0" y="0"/>
          <a:chExt cx="0" cy="0"/>
        </a:xfrm>
      </p:grpSpPr>
      <p:sp>
        <p:nvSpPr>
          <p:cNvPr id="27" name="Google Shape;27;p45"/>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45"/>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5"/>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5"/>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31" name="Shape 31"/>
        <p:cNvGrpSpPr/>
        <p:nvPr/>
      </p:nvGrpSpPr>
      <p:grpSpPr>
        <a:xfrm>
          <a:off x="0" y="0"/>
          <a:ext cx="0" cy="0"/>
          <a:chOff x="0" y="0"/>
          <a:chExt cx="0" cy="0"/>
        </a:xfrm>
      </p:grpSpPr>
      <p:sp>
        <p:nvSpPr>
          <p:cNvPr id="32" name="Google Shape;32;p42"/>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aramond"/>
              <a:ea typeface="Garamond"/>
              <a:cs typeface="Garamond"/>
              <a:sym typeface="Garamond"/>
            </a:endParaRPr>
          </a:p>
        </p:txBody>
      </p:sp>
      <p:sp>
        <p:nvSpPr>
          <p:cNvPr id="33" name="Google Shape;33;p42"/>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2"/>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2"/>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42"/>
          <p:cNvGrpSpPr/>
          <p:nvPr/>
        </p:nvGrpSpPr>
        <p:grpSpPr>
          <a:xfrm>
            <a:off x="5250180" y="1267730"/>
            <a:ext cx="1691640" cy="615934"/>
            <a:chOff x="5250180" y="1267730"/>
            <a:chExt cx="1691640" cy="615934"/>
          </a:xfrm>
        </p:grpSpPr>
        <p:cxnSp>
          <p:nvCxnSpPr>
            <p:cNvPr id="37" name="Google Shape;37;p42"/>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38" name="Google Shape;38;p42"/>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39" name="Google Shape;39;p42"/>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40" name="Google Shape;40;p42"/>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Garamond"/>
              <a:buNone/>
              <a:defRPr b="0" sz="6800" cap="none">
                <a:solidFill>
                  <a:srgbClr val="262626"/>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42"/>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0"/>
              </a:spcBef>
              <a:spcAft>
                <a:spcPts val="0"/>
              </a:spcAft>
              <a:buSzPts val="1800"/>
              <a:buNone/>
              <a:defRPr sz="1800">
                <a:solidFill>
                  <a:srgbClr val="0C0C0C"/>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42" name="Google Shape;42;p42"/>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Garamond"/>
                <a:ea typeface="Garamond"/>
                <a:cs typeface="Garamond"/>
                <a:sym typeface="Garamon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42"/>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42"/>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262626"/>
                </a:solidFill>
                <a:latin typeface="Garamond"/>
                <a:ea typeface="Garamond"/>
                <a:cs typeface="Garamond"/>
                <a:sym typeface="Garamond"/>
              </a:defRPr>
            </a:lvl1pPr>
            <a:lvl2pPr indent="0" lvl="1" marL="0" marR="0" algn="r">
              <a:spcBef>
                <a:spcPts val="0"/>
              </a:spcBef>
              <a:buNone/>
              <a:defRPr sz="1000">
                <a:solidFill>
                  <a:srgbClr val="262626"/>
                </a:solidFill>
                <a:latin typeface="Garamond"/>
                <a:ea typeface="Garamond"/>
                <a:cs typeface="Garamond"/>
                <a:sym typeface="Garamond"/>
              </a:defRPr>
            </a:lvl2pPr>
            <a:lvl3pPr indent="0" lvl="2" marL="0" marR="0" algn="r">
              <a:spcBef>
                <a:spcPts val="0"/>
              </a:spcBef>
              <a:buNone/>
              <a:defRPr sz="1000">
                <a:solidFill>
                  <a:srgbClr val="262626"/>
                </a:solidFill>
                <a:latin typeface="Garamond"/>
                <a:ea typeface="Garamond"/>
                <a:cs typeface="Garamond"/>
                <a:sym typeface="Garamond"/>
              </a:defRPr>
            </a:lvl3pPr>
            <a:lvl4pPr indent="0" lvl="3" marL="0" marR="0" algn="r">
              <a:spcBef>
                <a:spcPts val="0"/>
              </a:spcBef>
              <a:buNone/>
              <a:defRPr sz="1000">
                <a:solidFill>
                  <a:srgbClr val="262626"/>
                </a:solidFill>
                <a:latin typeface="Garamond"/>
                <a:ea typeface="Garamond"/>
                <a:cs typeface="Garamond"/>
                <a:sym typeface="Garamond"/>
              </a:defRPr>
            </a:lvl4pPr>
            <a:lvl5pPr indent="0" lvl="4" marL="0" marR="0" algn="r">
              <a:spcBef>
                <a:spcPts val="0"/>
              </a:spcBef>
              <a:buNone/>
              <a:defRPr sz="1000">
                <a:solidFill>
                  <a:srgbClr val="262626"/>
                </a:solidFill>
                <a:latin typeface="Garamond"/>
                <a:ea typeface="Garamond"/>
                <a:cs typeface="Garamond"/>
                <a:sym typeface="Garamond"/>
              </a:defRPr>
            </a:lvl5pPr>
            <a:lvl6pPr indent="0" lvl="5" marL="0" marR="0" algn="r">
              <a:spcBef>
                <a:spcPts val="0"/>
              </a:spcBef>
              <a:buNone/>
              <a:defRPr sz="1000">
                <a:solidFill>
                  <a:srgbClr val="262626"/>
                </a:solidFill>
                <a:latin typeface="Garamond"/>
                <a:ea typeface="Garamond"/>
                <a:cs typeface="Garamond"/>
                <a:sym typeface="Garamond"/>
              </a:defRPr>
            </a:lvl6pPr>
            <a:lvl7pPr indent="0" lvl="6" marL="0" marR="0" algn="r">
              <a:spcBef>
                <a:spcPts val="0"/>
              </a:spcBef>
              <a:buNone/>
              <a:defRPr sz="1000">
                <a:solidFill>
                  <a:srgbClr val="262626"/>
                </a:solidFill>
                <a:latin typeface="Garamond"/>
                <a:ea typeface="Garamond"/>
                <a:cs typeface="Garamond"/>
                <a:sym typeface="Garamond"/>
              </a:defRPr>
            </a:lvl7pPr>
            <a:lvl8pPr indent="0" lvl="7" marL="0" marR="0" algn="r">
              <a:spcBef>
                <a:spcPts val="0"/>
              </a:spcBef>
              <a:buNone/>
              <a:defRPr sz="1000">
                <a:solidFill>
                  <a:srgbClr val="262626"/>
                </a:solidFill>
                <a:latin typeface="Garamond"/>
                <a:ea typeface="Garamond"/>
                <a:cs typeface="Garamond"/>
                <a:sym typeface="Garamond"/>
              </a:defRPr>
            </a:lvl8pPr>
            <a:lvl9pPr indent="0" lvl="8" marL="0" marR="0" algn="r">
              <a:spcBef>
                <a:spcPts val="0"/>
              </a:spcBef>
              <a:buNone/>
              <a:defRPr sz="1000">
                <a:solidFill>
                  <a:srgbClr val="262626"/>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type="obj">
  <p:cSld name="OBJECT">
    <p:spTree>
      <p:nvGrpSpPr>
        <p:cNvPr id="45" name="Shape 45"/>
        <p:cNvGrpSpPr/>
        <p:nvPr/>
      </p:nvGrpSpPr>
      <p:grpSpPr>
        <a:xfrm>
          <a:off x="0" y="0"/>
          <a:ext cx="0" cy="0"/>
          <a:chOff x="0" y="0"/>
          <a:chExt cx="0" cy="0"/>
        </a:xfrm>
      </p:grpSpPr>
      <p:sp>
        <p:nvSpPr>
          <p:cNvPr id="46" name="Google Shape;46;p46"/>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46"/>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48" name="Google Shape;48;p46"/>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46"/>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46"/>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la sección" showMasterSp="0" type="secHead">
  <p:cSld name="SECTION_HEADER">
    <p:spTree>
      <p:nvGrpSpPr>
        <p:cNvPr id="51" name="Shape 51"/>
        <p:cNvGrpSpPr/>
        <p:nvPr/>
      </p:nvGrpSpPr>
      <p:grpSpPr>
        <a:xfrm>
          <a:off x="0" y="0"/>
          <a:ext cx="0" cy="0"/>
          <a:chOff x="0" y="0"/>
          <a:chExt cx="0" cy="0"/>
        </a:xfrm>
      </p:grpSpPr>
      <p:sp>
        <p:nvSpPr>
          <p:cNvPr id="52" name="Google Shape;52;p47"/>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Garamond"/>
              <a:ea typeface="Garamond"/>
              <a:cs typeface="Garamond"/>
              <a:sym typeface="Garamond"/>
            </a:endParaRPr>
          </a:p>
        </p:txBody>
      </p:sp>
      <p:sp>
        <p:nvSpPr>
          <p:cNvPr id="53" name="Google Shape;53;p47"/>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7"/>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7"/>
          <p:cNvSpPr/>
          <p:nvPr/>
        </p:nvSpPr>
        <p:spPr>
          <a:xfrm>
            <a:off x="5135880" y="1267730"/>
            <a:ext cx="1920240" cy="73152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7"/>
          <p:cNvSpPr txBox="1"/>
          <p:nvPr>
            <p:ph type="title"/>
          </p:nvPr>
        </p:nvSpPr>
        <p:spPr>
          <a:xfrm>
            <a:off x="1629156" y="2275165"/>
            <a:ext cx="8933688" cy="2406895"/>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Garamond"/>
              <a:buNone/>
              <a:defRPr sz="6800" cap="none">
                <a:solidFill>
                  <a:srgbClr val="262626"/>
                </a:solidFill>
                <a:latin typeface="Garamond"/>
                <a:ea typeface="Garamond"/>
                <a:cs typeface="Garamond"/>
                <a:sym typeface="Garamon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57" name="Google Shape;57;p47"/>
          <p:cNvGrpSpPr/>
          <p:nvPr/>
        </p:nvGrpSpPr>
        <p:grpSpPr>
          <a:xfrm>
            <a:off x="5250180" y="1267730"/>
            <a:ext cx="1691640" cy="615934"/>
            <a:chOff x="5250180" y="1267730"/>
            <a:chExt cx="1691640" cy="615934"/>
          </a:xfrm>
        </p:grpSpPr>
        <p:cxnSp>
          <p:nvCxnSpPr>
            <p:cNvPr id="58" name="Google Shape;58;p47"/>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59" name="Google Shape;59;p47"/>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60" name="Google Shape;60;p47"/>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61" name="Google Shape;61;p47"/>
          <p:cNvSpPr txBox="1"/>
          <p:nvPr>
            <p:ph idx="1" type="body"/>
          </p:nvPr>
        </p:nvSpPr>
        <p:spPr>
          <a:xfrm>
            <a:off x="1629156" y="4682062"/>
            <a:ext cx="8939784" cy="4572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900"/>
              </a:spcBef>
              <a:spcAft>
                <a:spcPts val="0"/>
              </a:spcAft>
              <a:buSzPts val="1800"/>
              <a:buNone/>
              <a:defRPr sz="1800">
                <a:solidFill>
                  <a:srgbClr val="0C0C0C"/>
                </a:solidFill>
              </a:defRPr>
            </a:lvl1pPr>
            <a:lvl2pPr indent="-228600" lvl="1" marL="914400" algn="l">
              <a:lnSpc>
                <a:spcPct val="100000"/>
              </a:lnSpc>
              <a:spcBef>
                <a:spcPts val="500"/>
              </a:spcBef>
              <a:spcAft>
                <a:spcPts val="0"/>
              </a:spcAft>
              <a:buSzPts val="1600"/>
              <a:buNone/>
              <a:defRPr sz="1600">
                <a:solidFill>
                  <a:srgbClr val="888888"/>
                </a:solidFill>
              </a:defRPr>
            </a:lvl2pPr>
            <a:lvl3pPr indent="-228600" lvl="2" marL="1371600" algn="l">
              <a:lnSpc>
                <a:spcPct val="100000"/>
              </a:lnSpc>
              <a:spcBef>
                <a:spcPts val="500"/>
              </a:spcBef>
              <a:spcAft>
                <a:spcPts val="0"/>
              </a:spcAft>
              <a:buSzPts val="1600"/>
              <a:buNone/>
              <a:defRPr sz="1600">
                <a:solidFill>
                  <a:srgbClr val="888888"/>
                </a:solidFill>
              </a:defRPr>
            </a:lvl3pPr>
            <a:lvl4pPr indent="-228600" lvl="3" marL="1828800" algn="l">
              <a:lnSpc>
                <a:spcPct val="100000"/>
              </a:lnSpc>
              <a:spcBef>
                <a:spcPts val="500"/>
              </a:spcBef>
              <a:spcAft>
                <a:spcPts val="0"/>
              </a:spcAft>
              <a:buSzPts val="1400"/>
              <a:buNone/>
              <a:defRPr sz="1400">
                <a:solidFill>
                  <a:srgbClr val="888888"/>
                </a:solidFill>
              </a:defRPr>
            </a:lvl4pPr>
            <a:lvl5pPr indent="-228600" lvl="4" marL="2286000" algn="l">
              <a:lnSpc>
                <a:spcPct val="100000"/>
              </a:lnSpc>
              <a:spcBef>
                <a:spcPts val="500"/>
              </a:spcBef>
              <a:spcAft>
                <a:spcPts val="0"/>
              </a:spcAft>
              <a:buSzPts val="1400"/>
              <a:buNone/>
              <a:defRPr sz="1400">
                <a:solidFill>
                  <a:srgbClr val="888888"/>
                </a:solidFill>
              </a:defRPr>
            </a:lvl5pPr>
            <a:lvl6pPr indent="-228600" lvl="5" marL="2743200" algn="l">
              <a:lnSpc>
                <a:spcPct val="100000"/>
              </a:lnSpc>
              <a:spcBef>
                <a:spcPts val="500"/>
              </a:spcBef>
              <a:spcAft>
                <a:spcPts val="0"/>
              </a:spcAft>
              <a:buSzPts val="1400"/>
              <a:buNone/>
              <a:defRPr sz="1400">
                <a:solidFill>
                  <a:srgbClr val="888888"/>
                </a:solidFill>
              </a:defRPr>
            </a:lvl6pPr>
            <a:lvl7pPr indent="-228600" lvl="6" marL="3200400" algn="l">
              <a:lnSpc>
                <a:spcPct val="100000"/>
              </a:lnSpc>
              <a:spcBef>
                <a:spcPts val="500"/>
              </a:spcBef>
              <a:spcAft>
                <a:spcPts val="0"/>
              </a:spcAft>
              <a:buSzPts val="1400"/>
              <a:buNone/>
              <a:defRPr sz="1400">
                <a:solidFill>
                  <a:srgbClr val="888888"/>
                </a:solidFill>
              </a:defRPr>
            </a:lvl7pPr>
            <a:lvl8pPr indent="-228600" lvl="7" marL="3657600" algn="l">
              <a:lnSpc>
                <a:spcPct val="100000"/>
              </a:lnSpc>
              <a:spcBef>
                <a:spcPts val="500"/>
              </a:spcBef>
              <a:spcAft>
                <a:spcPts val="0"/>
              </a:spcAft>
              <a:buSzPts val="1400"/>
              <a:buNone/>
              <a:defRPr sz="1400">
                <a:solidFill>
                  <a:srgbClr val="888888"/>
                </a:solidFill>
              </a:defRPr>
            </a:lvl8pPr>
            <a:lvl9pPr indent="-228600" lvl="8" marL="4114800" algn="l">
              <a:lnSpc>
                <a:spcPct val="100000"/>
              </a:lnSpc>
              <a:spcBef>
                <a:spcPts val="500"/>
              </a:spcBef>
              <a:spcAft>
                <a:spcPts val="0"/>
              </a:spcAft>
              <a:buSzPts val="1400"/>
              <a:buNone/>
              <a:defRPr sz="1400">
                <a:solidFill>
                  <a:srgbClr val="888888"/>
                </a:solidFill>
              </a:defRPr>
            </a:lvl9pPr>
          </a:lstStyle>
          <a:p/>
        </p:txBody>
      </p:sp>
      <p:sp>
        <p:nvSpPr>
          <p:cNvPr id="62" name="Google Shape;62;p47"/>
          <p:cNvSpPr txBox="1"/>
          <p:nvPr>
            <p:ph idx="10" type="dt"/>
          </p:nvPr>
        </p:nvSpPr>
        <p:spPr>
          <a:xfrm>
            <a:off x="5318760" y="1344502"/>
            <a:ext cx="1554480" cy="498781"/>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Garamond"/>
                <a:ea typeface="Garamond"/>
                <a:cs typeface="Garamond"/>
                <a:sym typeface="Garamon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7"/>
          <p:cNvSpPr txBox="1"/>
          <p:nvPr>
            <p:ph idx="11" type="ftr"/>
          </p:nvPr>
        </p:nvSpPr>
        <p:spPr>
          <a:xfrm>
            <a:off x="1629157" y="5177408"/>
            <a:ext cx="5660134"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7"/>
          <p:cNvSpPr txBox="1"/>
          <p:nvPr>
            <p:ph idx="12" type="sldNum"/>
          </p:nvPr>
        </p:nvSpPr>
        <p:spPr>
          <a:xfrm>
            <a:off x="8604504" y="5177408"/>
            <a:ext cx="1958339" cy="22860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262626"/>
                </a:solidFill>
                <a:latin typeface="Garamond"/>
                <a:ea typeface="Garamond"/>
                <a:cs typeface="Garamond"/>
                <a:sym typeface="Garamond"/>
              </a:defRPr>
            </a:lvl1pPr>
            <a:lvl2pPr indent="0" lvl="1" marL="0" marR="0" algn="r">
              <a:spcBef>
                <a:spcPts val="0"/>
              </a:spcBef>
              <a:buNone/>
              <a:defRPr sz="1000">
                <a:solidFill>
                  <a:srgbClr val="262626"/>
                </a:solidFill>
                <a:latin typeface="Garamond"/>
                <a:ea typeface="Garamond"/>
                <a:cs typeface="Garamond"/>
                <a:sym typeface="Garamond"/>
              </a:defRPr>
            </a:lvl2pPr>
            <a:lvl3pPr indent="0" lvl="2" marL="0" marR="0" algn="r">
              <a:spcBef>
                <a:spcPts val="0"/>
              </a:spcBef>
              <a:buNone/>
              <a:defRPr sz="1000">
                <a:solidFill>
                  <a:srgbClr val="262626"/>
                </a:solidFill>
                <a:latin typeface="Garamond"/>
                <a:ea typeface="Garamond"/>
                <a:cs typeface="Garamond"/>
                <a:sym typeface="Garamond"/>
              </a:defRPr>
            </a:lvl3pPr>
            <a:lvl4pPr indent="0" lvl="3" marL="0" marR="0" algn="r">
              <a:spcBef>
                <a:spcPts val="0"/>
              </a:spcBef>
              <a:buNone/>
              <a:defRPr sz="1000">
                <a:solidFill>
                  <a:srgbClr val="262626"/>
                </a:solidFill>
                <a:latin typeface="Garamond"/>
                <a:ea typeface="Garamond"/>
                <a:cs typeface="Garamond"/>
                <a:sym typeface="Garamond"/>
              </a:defRPr>
            </a:lvl4pPr>
            <a:lvl5pPr indent="0" lvl="4" marL="0" marR="0" algn="r">
              <a:spcBef>
                <a:spcPts val="0"/>
              </a:spcBef>
              <a:buNone/>
              <a:defRPr sz="1000">
                <a:solidFill>
                  <a:srgbClr val="262626"/>
                </a:solidFill>
                <a:latin typeface="Garamond"/>
                <a:ea typeface="Garamond"/>
                <a:cs typeface="Garamond"/>
                <a:sym typeface="Garamond"/>
              </a:defRPr>
            </a:lvl5pPr>
            <a:lvl6pPr indent="0" lvl="5" marL="0" marR="0" algn="r">
              <a:spcBef>
                <a:spcPts val="0"/>
              </a:spcBef>
              <a:buNone/>
              <a:defRPr sz="1000">
                <a:solidFill>
                  <a:srgbClr val="262626"/>
                </a:solidFill>
                <a:latin typeface="Garamond"/>
                <a:ea typeface="Garamond"/>
                <a:cs typeface="Garamond"/>
                <a:sym typeface="Garamond"/>
              </a:defRPr>
            </a:lvl6pPr>
            <a:lvl7pPr indent="0" lvl="6" marL="0" marR="0" algn="r">
              <a:spcBef>
                <a:spcPts val="0"/>
              </a:spcBef>
              <a:buNone/>
              <a:defRPr sz="1000">
                <a:solidFill>
                  <a:srgbClr val="262626"/>
                </a:solidFill>
                <a:latin typeface="Garamond"/>
                <a:ea typeface="Garamond"/>
                <a:cs typeface="Garamond"/>
                <a:sym typeface="Garamond"/>
              </a:defRPr>
            </a:lvl7pPr>
            <a:lvl8pPr indent="0" lvl="7" marL="0" marR="0" algn="r">
              <a:spcBef>
                <a:spcPts val="0"/>
              </a:spcBef>
              <a:buNone/>
              <a:defRPr sz="1000">
                <a:solidFill>
                  <a:srgbClr val="262626"/>
                </a:solidFill>
                <a:latin typeface="Garamond"/>
                <a:ea typeface="Garamond"/>
                <a:cs typeface="Garamond"/>
                <a:sym typeface="Garamond"/>
              </a:defRPr>
            </a:lvl8pPr>
            <a:lvl9pPr indent="0" lvl="8" marL="0" marR="0" algn="r">
              <a:spcBef>
                <a:spcPts val="0"/>
              </a:spcBef>
              <a:buNone/>
              <a:defRPr sz="1000">
                <a:solidFill>
                  <a:srgbClr val="262626"/>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contenido" type="twoObj">
  <p:cSld name="TWO_OBJECTS">
    <p:spTree>
      <p:nvGrpSpPr>
        <p:cNvPr id="65" name="Shape 65"/>
        <p:cNvGrpSpPr/>
        <p:nvPr/>
      </p:nvGrpSpPr>
      <p:grpSpPr>
        <a:xfrm>
          <a:off x="0" y="0"/>
          <a:ext cx="0" cy="0"/>
          <a:chOff x="0" y="0"/>
          <a:chExt cx="0" cy="0"/>
        </a:xfrm>
      </p:grpSpPr>
      <p:sp>
        <p:nvSpPr>
          <p:cNvPr id="66" name="Google Shape;66;p48"/>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8"/>
          <p:cNvSpPr txBox="1"/>
          <p:nvPr>
            <p:ph idx="1" type="body"/>
          </p:nvPr>
        </p:nvSpPr>
        <p:spPr>
          <a:xfrm>
            <a:off x="106680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68" name="Google Shape;68;p48"/>
          <p:cNvSpPr txBox="1"/>
          <p:nvPr>
            <p:ph idx="2" type="body"/>
          </p:nvPr>
        </p:nvSpPr>
        <p:spPr>
          <a:xfrm>
            <a:off x="646176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69" name="Google Shape;69;p48"/>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8"/>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8"/>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es contenidos">
  <p:cSld name="Tres contenidos">
    <p:spTree>
      <p:nvGrpSpPr>
        <p:cNvPr id="72" name="Shape 72"/>
        <p:cNvGrpSpPr/>
        <p:nvPr/>
      </p:nvGrpSpPr>
      <p:grpSpPr>
        <a:xfrm>
          <a:off x="0" y="0"/>
          <a:ext cx="0" cy="0"/>
          <a:chOff x="0" y="0"/>
          <a:chExt cx="0" cy="0"/>
        </a:xfrm>
      </p:grpSpPr>
      <p:sp>
        <p:nvSpPr>
          <p:cNvPr id="73" name="Google Shape;73;p49"/>
          <p:cNvSpPr/>
          <p:nvPr>
            <p:ph idx="2" type="pic"/>
          </p:nvPr>
        </p:nvSpPr>
        <p:spPr>
          <a:xfrm>
            <a:off x="233400" y="246600"/>
            <a:ext cx="11725200" cy="6364800"/>
          </a:xfrm>
          <a:prstGeom prst="rect">
            <a:avLst/>
          </a:prstGeom>
          <a:noFill/>
          <a:ln>
            <a:noFill/>
          </a:ln>
        </p:spPr>
      </p:sp>
      <p:sp>
        <p:nvSpPr>
          <p:cNvPr id="74" name="Google Shape;74;p49"/>
          <p:cNvSpPr/>
          <p:nvPr>
            <p:ph idx="3" type="pic"/>
          </p:nvPr>
        </p:nvSpPr>
        <p:spPr>
          <a:xfrm>
            <a:off x="852488" y="2103438"/>
            <a:ext cx="5243512" cy="3748087"/>
          </a:xfrm>
          <a:prstGeom prst="rect">
            <a:avLst/>
          </a:prstGeom>
          <a:noFill/>
          <a:ln>
            <a:noFill/>
          </a:ln>
        </p:spPr>
      </p:sp>
      <p:sp>
        <p:nvSpPr>
          <p:cNvPr id="75" name="Google Shape;75;p4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65657F"/>
              </a:buClr>
              <a:buSzPts val="4800"/>
              <a:buFont typeface="Garamond"/>
              <a:buNone/>
              <a:defRPr>
                <a:solidFill>
                  <a:srgbClr val="65657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9"/>
          <p:cNvSpPr txBox="1"/>
          <p:nvPr>
            <p:ph idx="1" type="body"/>
          </p:nvPr>
        </p:nvSpPr>
        <p:spPr>
          <a:xfrm>
            <a:off x="646176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77" name="Google Shape;77;p49"/>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9"/>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9"/>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80" name="Shape 80"/>
        <p:cNvGrpSpPr/>
        <p:nvPr/>
      </p:nvGrpSpPr>
      <p:grpSpPr>
        <a:xfrm>
          <a:off x="0" y="0"/>
          <a:ext cx="0" cy="0"/>
          <a:chOff x="0" y="0"/>
          <a:chExt cx="0" cy="0"/>
        </a:xfrm>
      </p:grpSpPr>
      <p:sp>
        <p:nvSpPr>
          <p:cNvPr id="81" name="Google Shape;81;p50"/>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50"/>
          <p:cNvSpPr txBox="1"/>
          <p:nvPr>
            <p:ph idx="1" type="body"/>
          </p:nvPr>
        </p:nvSpPr>
        <p:spPr>
          <a:xfrm>
            <a:off x="1069848"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0"/>
              </a:spcBef>
              <a:spcAft>
                <a:spcPts val="0"/>
              </a:spcAft>
              <a:buSzPts val="1900"/>
              <a:buNone/>
              <a:defRPr b="1" i="0" sz="1900">
                <a:solidFill>
                  <a:schemeClr val="dk1"/>
                </a:solidFill>
                <a:latin typeface="Garamond"/>
                <a:ea typeface="Garamond"/>
                <a:cs typeface="Garamond"/>
                <a:sym typeface="Garamond"/>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83" name="Google Shape;83;p50"/>
          <p:cNvSpPr txBox="1"/>
          <p:nvPr>
            <p:ph idx="2" type="body"/>
          </p:nvPr>
        </p:nvSpPr>
        <p:spPr>
          <a:xfrm>
            <a:off x="1069848" y="2792472"/>
            <a:ext cx="4663440" cy="3163825"/>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4" name="Google Shape;84;p50"/>
          <p:cNvSpPr txBox="1"/>
          <p:nvPr>
            <p:ph idx="3" type="body"/>
          </p:nvPr>
        </p:nvSpPr>
        <p:spPr>
          <a:xfrm>
            <a:off x="6458712"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0"/>
              </a:spcBef>
              <a:spcAft>
                <a:spcPts val="0"/>
              </a:spcAft>
              <a:buSzPts val="1900"/>
              <a:buNone/>
              <a:defRPr b="1" sz="1900">
                <a:solidFill>
                  <a:schemeClr val="dk1"/>
                </a:solidFill>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85" name="Google Shape;85;p50"/>
          <p:cNvSpPr txBox="1"/>
          <p:nvPr>
            <p:ph idx="4" type="body"/>
          </p:nvPr>
        </p:nvSpPr>
        <p:spPr>
          <a:xfrm>
            <a:off x="6458712" y="2792471"/>
            <a:ext cx="4663440" cy="316450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6" name="Google Shape;86;p50"/>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50"/>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50"/>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spcBef>
                <a:spcPts val="0"/>
              </a:spcBef>
              <a:buNone/>
              <a:defRPr sz="1000">
                <a:solidFill>
                  <a:srgbClr val="3F3F3F"/>
                </a:solidFill>
                <a:latin typeface="Garamond"/>
                <a:ea typeface="Garamond"/>
                <a:cs typeface="Garamond"/>
                <a:sym typeface="Garamond"/>
              </a:defRPr>
            </a:lvl1pPr>
            <a:lvl2pPr indent="0" lvl="1" marL="0" marR="0" algn="r">
              <a:spcBef>
                <a:spcPts val="0"/>
              </a:spcBef>
              <a:buNone/>
              <a:defRPr sz="1000">
                <a:solidFill>
                  <a:srgbClr val="3F3F3F"/>
                </a:solidFill>
                <a:latin typeface="Garamond"/>
                <a:ea typeface="Garamond"/>
                <a:cs typeface="Garamond"/>
                <a:sym typeface="Garamond"/>
              </a:defRPr>
            </a:lvl2pPr>
            <a:lvl3pPr indent="0" lvl="2" marL="0" marR="0" algn="r">
              <a:spcBef>
                <a:spcPts val="0"/>
              </a:spcBef>
              <a:buNone/>
              <a:defRPr sz="1000">
                <a:solidFill>
                  <a:srgbClr val="3F3F3F"/>
                </a:solidFill>
                <a:latin typeface="Garamond"/>
                <a:ea typeface="Garamond"/>
                <a:cs typeface="Garamond"/>
                <a:sym typeface="Garamond"/>
              </a:defRPr>
            </a:lvl3pPr>
            <a:lvl4pPr indent="0" lvl="3" marL="0" marR="0" algn="r">
              <a:spcBef>
                <a:spcPts val="0"/>
              </a:spcBef>
              <a:buNone/>
              <a:defRPr sz="1000">
                <a:solidFill>
                  <a:srgbClr val="3F3F3F"/>
                </a:solidFill>
                <a:latin typeface="Garamond"/>
                <a:ea typeface="Garamond"/>
                <a:cs typeface="Garamond"/>
                <a:sym typeface="Garamond"/>
              </a:defRPr>
            </a:lvl4pPr>
            <a:lvl5pPr indent="0" lvl="4" marL="0" marR="0" algn="r">
              <a:spcBef>
                <a:spcPts val="0"/>
              </a:spcBef>
              <a:buNone/>
              <a:defRPr sz="1000">
                <a:solidFill>
                  <a:srgbClr val="3F3F3F"/>
                </a:solidFill>
                <a:latin typeface="Garamond"/>
                <a:ea typeface="Garamond"/>
                <a:cs typeface="Garamond"/>
                <a:sym typeface="Garamond"/>
              </a:defRPr>
            </a:lvl5pPr>
            <a:lvl6pPr indent="0" lvl="5" marL="0" marR="0" algn="r">
              <a:spcBef>
                <a:spcPts val="0"/>
              </a:spcBef>
              <a:buNone/>
              <a:defRPr sz="1000">
                <a:solidFill>
                  <a:srgbClr val="3F3F3F"/>
                </a:solidFill>
                <a:latin typeface="Garamond"/>
                <a:ea typeface="Garamond"/>
                <a:cs typeface="Garamond"/>
                <a:sym typeface="Garamond"/>
              </a:defRPr>
            </a:lvl6pPr>
            <a:lvl7pPr indent="0" lvl="6" marL="0" marR="0" algn="r">
              <a:spcBef>
                <a:spcPts val="0"/>
              </a:spcBef>
              <a:buNone/>
              <a:defRPr sz="1000">
                <a:solidFill>
                  <a:srgbClr val="3F3F3F"/>
                </a:solidFill>
                <a:latin typeface="Garamond"/>
                <a:ea typeface="Garamond"/>
                <a:cs typeface="Garamond"/>
                <a:sym typeface="Garamond"/>
              </a:defRPr>
            </a:lvl7pPr>
            <a:lvl8pPr indent="0" lvl="7" marL="0" marR="0" algn="r">
              <a:spcBef>
                <a:spcPts val="0"/>
              </a:spcBef>
              <a:buNone/>
              <a:defRPr sz="1000">
                <a:solidFill>
                  <a:srgbClr val="3F3F3F"/>
                </a:solidFill>
                <a:latin typeface="Garamond"/>
                <a:ea typeface="Garamond"/>
                <a:cs typeface="Garamond"/>
                <a:sym typeface="Garamond"/>
              </a:defRPr>
            </a:lvl8pPr>
            <a:lvl9pPr indent="0" lvl="8" marL="0" marR="0" algn="r">
              <a:spcBef>
                <a:spcPts val="0"/>
              </a:spcBef>
              <a:buNone/>
              <a:defRPr sz="1000">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Garamond"/>
              <a:ea typeface="Garamond"/>
              <a:cs typeface="Garamond"/>
              <a:sym typeface="Garamond"/>
            </a:endParaRPr>
          </a:p>
        </p:txBody>
      </p:sp>
      <p:sp>
        <p:nvSpPr>
          <p:cNvPr id="11" name="Google Shape;11;p39"/>
          <p:cNvSpPr/>
          <p:nvPr/>
        </p:nvSpPr>
        <p:spPr>
          <a:xfrm>
            <a:off x="234696" y="237744"/>
            <a:ext cx="11722608" cy="6382512"/>
          </a:xfrm>
          <a:prstGeom prst="rect">
            <a:avLst/>
          </a:prstGeom>
          <a:solidFill>
            <a:srgbClr val="BFBFBF">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39"/>
          <p:cNvSpPr/>
          <p:nvPr/>
        </p:nvSpPr>
        <p:spPr>
          <a:xfrm>
            <a:off x="371856" y="374904"/>
            <a:ext cx="11448288" cy="6108192"/>
          </a:xfrm>
          <a:prstGeom prst="rect">
            <a:avLst/>
          </a:prstGeom>
          <a:noFill/>
          <a:ln cap="sq" cmpd="sng" w="9525">
            <a:solidFill>
              <a:srgbClr val="26262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62626"/>
              </a:buClr>
              <a:buSzPts val="4800"/>
              <a:buFont typeface="Garamond"/>
              <a:buNone/>
              <a:defRPr b="0" i="0" sz="4800" u="none" cap="none" strike="noStrike">
                <a:solidFill>
                  <a:srgbClr val="262626"/>
                </a:solidFill>
                <a:latin typeface="Garamond"/>
                <a:ea typeface="Garamond"/>
                <a:cs typeface="Garamond"/>
                <a:sym typeface="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 name="Google Shape;14;p39"/>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900"/>
              </a:spcBef>
              <a:spcAft>
                <a:spcPts val="0"/>
              </a:spcAft>
              <a:buClr>
                <a:srgbClr val="262626"/>
              </a:buClr>
              <a:buSzPts val="1800"/>
              <a:buFont typeface="Garamond"/>
              <a:buChar char="◦"/>
              <a:defRPr b="0" i="0" sz="1800" u="none" cap="none" strike="noStrike">
                <a:solidFill>
                  <a:schemeClr val="dk1"/>
                </a:solidFill>
                <a:latin typeface="Garamond"/>
                <a:ea typeface="Garamond"/>
                <a:cs typeface="Garamond"/>
                <a:sym typeface="Garamond"/>
              </a:defRPr>
            </a:lvl1pPr>
            <a:lvl2pPr indent="-330200" lvl="1" marL="914400" marR="0" rtl="0" algn="l">
              <a:lnSpc>
                <a:spcPct val="100000"/>
              </a:lnSpc>
              <a:spcBef>
                <a:spcPts val="500"/>
              </a:spcBef>
              <a:spcAft>
                <a:spcPts val="0"/>
              </a:spcAft>
              <a:buClr>
                <a:srgbClr val="262626"/>
              </a:buClr>
              <a:buSzPts val="1600"/>
              <a:buFont typeface="Garamond"/>
              <a:buChar char="◦"/>
              <a:defRPr b="0" i="0" sz="1600" u="none" cap="none" strike="noStrike">
                <a:solidFill>
                  <a:schemeClr val="dk1"/>
                </a:solidFill>
                <a:latin typeface="Garamond"/>
                <a:ea typeface="Garamond"/>
                <a:cs typeface="Garamond"/>
                <a:sym typeface="Garamond"/>
              </a:defRPr>
            </a:lvl2pPr>
            <a:lvl3pPr indent="-317500" lvl="2" marL="13716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3pPr>
            <a:lvl4pPr indent="-317500" lvl="3" marL="18288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4pPr>
            <a:lvl5pPr indent="-317500" lvl="4" marL="22860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5pPr>
            <a:lvl6pPr indent="-317500" lvl="5" marL="27432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6pPr>
            <a:lvl7pPr indent="-317500" lvl="6" marL="32004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7pPr>
            <a:lvl8pPr indent="-317500" lvl="7" marL="36576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8pPr>
            <a:lvl9pPr indent="-317500" lvl="8" marL="41148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Garamond"/>
                <a:ea typeface="Garamond"/>
                <a:cs typeface="Garamond"/>
                <a:sym typeface="Garamond"/>
              </a:defRPr>
            </a:lvl9pPr>
          </a:lstStyle>
          <a:p/>
        </p:txBody>
      </p:sp>
      <p:sp>
        <p:nvSpPr>
          <p:cNvPr id="15" name="Google Shape;15;p39"/>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3F3F3F"/>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6" name="Google Shape;16;p39"/>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262626"/>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7" name="Google Shape;17;p39"/>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i="0" sz="1000" u="none" cap="none" strike="noStrike">
                <a:solidFill>
                  <a:srgbClr val="3F3F3F"/>
                </a:solidFill>
                <a:latin typeface="Garamond"/>
                <a:ea typeface="Garamond"/>
                <a:cs typeface="Garamond"/>
                <a:sym typeface="Garamond"/>
              </a:defRPr>
            </a:lvl1pPr>
            <a:lvl2pPr indent="0" lvl="1" marL="0" marR="0" rtl="0" algn="r">
              <a:spcBef>
                <a:spcPts val="0"/>
              </a:spcBef>
              <a:buNone/>
              <a:defRPr b="0" i="0" sz="1000" u="none" cap="none" strike="noStrike">
                <a:solidFill>
                  <a:srgbClr val="3F3F3F"/>
                </a:solidFill>
                <a:latin typeface="Garamond"/>
                <a:ea typeface="Garamond"/>
                <a:cs typeface="Garamond"/>
                <a:sym typeface="Garamond"/>
              </a:defRPr>
            </a:lvl2pPr>
            <a:lvl3pPr indent="0" lvl="2" marL="0" marR="0" rtl="0" algn="r">
              <a:spcBef>
                <a:spcPts val="0"/>
              </a:spcBef>
              <a:buNone/>
              <a:defRPr b="0" i="0" sz="1000" u="none" cap="none" strike="noStrike">
                <a:solidFill>
                  <a:srgbClr val="3F3F3F"/>
                </a:solidFill>
                <a:latin typeface="Garamond"/>
                <a:ea typeface="Garamond"/>
                <a:cs typeface="Garamond"/>
                <a:sym typeface="Garamond"/>
              </a:defRPr>
            </a:lvl3pPr>
            <a:lvl4pPr indent="0" lvl="3" marL="0" marR="0" rtl="0" algn="r">
              <a:spcBef>
                <a:spcPts val="0"/>
              </a:spcBef>
              <a:buNone/>
              <a:defRPr b="0" i="0" sz="1000" u="none" cap="none" strike="noStrike">
                <a:solidFill>
                  <a:srgbClr val="3F3F3F"/>
                </a:solidFill>
                <a:latin typeface="Garamond"/>
                <a:ea typeface="Garamond"/>
                <a:cs typeface="Garamond"/>
                <a:sym typeface="Garamond"/>
              </a:defRPr>
            </a:lvl4pPr>
            <a:lvl5pPr indent="0" lvl="4" marL="0" marR="0" rtl="0" algn="r">
              <a:spcBef>
                <a:spcPts val="0"/>
              </a:spcBef>
              <a:buNone/>
              <a:defRPr b="0" i="0" sz="1000" u="none" cap="none" strike="noStrike">
                <a:solidFill>
                  <a:srgbClr val="3F3F3F"/>
                </a:solidFill>
                <a:latin typeface="Garamond"/>
                <a:ea typeface="Garamond"/>
                <a:cs typeface="Garamond"/>
                <a:sym typeface="Garamond"/>
              </a:defRPr>
            </a:lvl5pPr>
            <a:lvl6pPr indent="0" lvl="5" marL="0" marR="0" rtl="0" algn="r">
              <a:spcBef>
                <a:spcPts val="0"/>
              </a:spcBef>
              <a:buNone/>
              <a:defRPr b="0" i="0" sz="1000" u="none" cap="none" strike="noStrike">
                <a:solidFill>
                  <a:srgbClr val="3F3F3F"/>
                </a:solidFill>
                <a:latin typeface="Garamond"/>
                <a:ea typeface="Garamond"/>
                <a:cs typeface="Garamond"/>
                <a:sym typeface="Garamond"/>
              </a:defRPr>
            </a:lvl6pPr>
            <a:lvl7pPr indent="0" lvl="6" marL="0" marR="0" rtl="0" algn="r">
              <a:spcBef>
                <a:spcPts val="0"/>
              </a:spcBef>
              <a:buNone/>
              <a:defRPr b="0" i="0" sz="1000" u="none" cap="none" strike="noStrike">
                <a:solidFill>
                  <a:srgbClr val="3F3F3F"/>
                </a:solidFill>
                <a:latin typeface="Garamond"/>
                <a:ea typeface="Garamond"/>
                <a:cs typeface="Garamond"/>
                <a:sym typeface="Garamond"/>
              </a:defRPr>
            </a:lvl7pPr>
            <a:lvl8pPr indent="0" lvl="7" marL="0" marR="0" rtl="0" algn="r">
              <a:spcBef>
                <a:spcPts val="0"/>
              </a:spcBef>
              <a:buNone/>
              <a:defRPr b="0" i="0" sz="1000" u="none" cap="none" strike="noStrike">
                <a:solidFill>
                  <a:srgbClr val="3F3F3F"/>
                </a:solidFill>
                <a:latin typeface="Garamond"/>
                <a:ea typeface="Garamond"/>
                <a:cs typeface="Garamond"/>
                <a:sym typeface="Garamond"/>
              </a:defRPr>
            </a:lvl8pPr>
            <a:lvl9pPr indent="0" lvl="8" marL="0" marR="0" rtl="0" algn="r">
              <a:spcBef>
                <a:spcPts val="0"/>
              </a:spcBef>
              <a:buNone/>
              <a:defRPr b="0" i="0" sz="1000" u="none" cap="none" strike="noStrike">
                <a:solidFill>
                  <a:srgbClr val="3F3F3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5" name="Shape 125"/>
        <p:cNvGrpSpPr/>
        <p:nvPr/>
      </p:nvGrpSpPr>
      <p:grpSpPr>
        <a:xfrm>
          <a:off x="0" y="0"/>
          <a:ext cx="0" cy="0"/>
          <a:chOff x="0" y="0"/>
          <a:chExt cx="0" cy="0"/>
        </a:xfrm>
      </p:grpSpPr>
      <p:sp>
        <p:nvSpPr>
          <p:cNvPr id="126" name="Google Shape;126;p4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chemeClr val="lt1"/>
              </a:solidFill>
              <a:latin typeface="Garamond"/>
              <a:ea typeface="Garamond"/>
              <a:cs typeface="Garamond"/>
              <a:sym typeface="Garamond"/>
            </a:endParaRPr>
          </a:p>
        </p:txBody>
      </p:sp>
      <p:sp>
        <p:nvSpPr>
          <p:cNvPr id="127" name="Google Shape;127;p41"/>
          <p:cNvSpPr/>
          <p:nvPr/>
        </p:nvSpPr>
        <p:spPr>
          <a:xfrm>
            <a:off x="234696" y="237744"/>
            <a:ext cx="11722608" cy="6382512"/>
          </a:xfrm>
          <a:prstGeom prst="rect">
            <a:avLst/>
          </a:prstGeom>
          <a:solidFill>
            <a:schemeClr val="dk1">
              <a:alpha val="6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1"/>
          <p:cNvSpPr/>
          <p:nvPr/>
        </p:nvSpPr>
        <p:spPr>
          <a:xfrm>
            <a:off x="371856" y="374904"/>
            <a:ext cx="11448288" cy="6108192"/>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1"/>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FEFEFE"/>
              </a:buClr>
              <a:buSzPts val="4800"/>
              <a:buFont typeface="Garamond"/>
              <a:buNone/>
              <a:defRPr b="0" i="0" sz="4800" u="none" cap="none" strike="noStrike">
                <a:solidFill>
                  <a:srgbClr val="FEFEFE"/>
                </a:solidFill>
                <a:latin typeface="Garamond"/>
                <a:ea typeface="Garamond"/>
                <a:cs typeface="Garamond"/>
                <a:sym typeface="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0" name="Google Shape;130;p41"/>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900"/>
              </a:spcBef>
              <a:spcAft>
                <a:spcPts val="0"/>
              </a:spcAft>
              <a:buClr>
                <a:srgbClr val="FEFEFE"/>
              </a:buClr>
              <a:buSzPts val="1800"/>
              <a:buFont typeface="Garamond"/>
              <a:buChar char="◦"/>
              <a:defRPr b="0" i="0" sz="1800" u="none" cap="none" strike="noStrike">
                <a:solidFill>
                  <a:schemeClr val="lt1"/>
                </a:solidFill>
                <a:latin typeface="Garamond"/>
                <a:ea typeface="Garamond"/>
                <a:cs typeface="Garamond"/>
                <a:sym typeface="Garamond"/>
              </a:defRPr>
            </a:lvl1pPr>
            <a:lvl2pPr indent="-330200" lvl="1" marL="914400" marR="0" rtl="0" algn="l">
              <a:lnSpc>
                <a:spcPct val="100000"/>
              </a:lnSpc>
              <a:spcBef>
                <a:spcPts val="500"/>
              </a:spcBef>
              <a:spcAft>
                <a:spcPts val="0"/>
              </a:spcAft>
              <a:buClr>
                <a:srgbClr val="FEFEFE"/>
              </a:buClr>
              <a:buSzPts val="1600"/>
              <a:buFont typeface="Garamond"/>
              <a:buChar char="◦"/>
              <a:defRPr b="0" i="0" sz="1600" u="none" cap="none" strike="noStrike">
                <a:solidFill>
                  <a:schemeClr val="lt1"/>
                </a:solidFill>
                <a:latin typeface="Garamond"/>
                <a:ea typeface="Garamond"/>
                <a:cs typeface="Garamond"/>
                <a:sym typeface="Garamond"/>
              </a:defRPr>
            </a:lvl2pPr>
            <a:lvl3pPr indent="-317500" lvl="2" marL="13716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3pPr>
            <a:lvl4pPr indent="-317500" lvl="3" marL="18288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4pPr>
            <a:lvl5pPr indent="-317500" lvl="4" marL="22860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5pPr>
            <a:lvl6pPr indent="-317500" lvl="5" marL="27432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6pPr>
            <a:lvl7pPr indent="-317500" lvl="6" marL="32004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7pPr>
            <a:lvl8pPr indent="-317500" lvl="7" marL="36576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8pPr>
            <a:lvl9pPr indent="-317500" lvl="8" marL="41148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Garamond"/>
                <a:ea typeface="Garamond"/>
                <a:cs typeface="Garamond"/>
                <a:sym typeface="Garamond"/>
              </a:defRPr>
            </a:lvl9pPr>
          </a:lstStyle>
          <a:p/>
        </p:txBody>
      </p:sp>
      <p:sp>
        <p:nvSpPr>
          <p:cNvPr id="131" name="Google Shape;131;p41"/>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sz="1000">
                <a:solidFill>
                  <a:srgbClr val="FEFEFE"/>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9pPr>
          </a:lstStyle>
          <a:p/>
        </p:txBody>
      </p:sp>
      <p:sp>
        <p:nvSpPr>
          <p:cNvPr id="132" name="Google Shape;132;p41"/>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sz="1000">
                <a:solidFill>
                  <a:srgbClr val="FEFEFE"/>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lt1"/>
                </a:solidFill>
                <a:latin typeface="Garamond"/>
                <a:ea typeface="Garamond"/>
                <a:cs typeface="Garamond"/>
                <a:sym typeface="Garamond"/>
              </a:defRPr>
            </a:lvl9pPr>
          </a:lstStyle>
          <a:p/>
        </p:txBody>
      </p:sp>
      <p:sp>
        <p:nvSpPr>
          <p:cNvPr id="133" name="Google Shape;133;p41"/>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sz="1000" u="none">
                <a:solidFill>
                  <a:srgbClr val="FEFEFE"/>
                </a:solidFill>
                <a:latin typeface="Garamond"/>
                <a:ea typeface="Garamond"/>
                <a:cs typeface="Garamond"/>
                <a:sym typeface="Garamond"/>
              </a:defRPr>
            </a:lvl1pPr>
            <a:lvl2pPr indent="0" lvl="1" marL="0" marR="0" rtl="0" algn="r">
              <a:spcBef>
                <a:spcPts val="0"/>
              </a:spcBef>
              <a:buNone/>
              <a:defRPr b="0" sz="1000" u="none">
                <a:solidFill>
                  <a:srgbClr val="FEFEFE"/>
                </a:solidFill>
                <a:latin typeface="Garamond"/>
                <a:ea typeface="Garamond"/>
                <a:cs typeface="Garamond"/>
                <a:sym typeface="Garamond"/>
              </a:defRPr>
            </a:lvl2pPr>
            <a:lvl3pPr indent="0" lvl="2" marL="0" marR="0" rtl="0" algn="r">
              <a:spcBef>
                <a:spcPts val="0"/>
              </a:spcBef>
              <a:buNone/>
              <a:defRPr b="0" sz="1000" u="none">
                <a:solidFill>
                  <a:srgbClr val="FEFEFE"/>
                </a:solidFill>
                <a:latin typeface="Garamond"/>
                <a:ea typeface="Garamond"/>
                <a:cs typeface="Garamond"/>
                <a:sym typeface="Garamond"/>
              </a:defRPr>
            </a:lvl3pPr>
            <a:lvl4pPr indent="0" lvl="3" marL="0" marR="0" rtl="0" algn="r">
              <a:spcBef>
                <a:spcPts val="0"/>
              </a:spcBef>
              <a:buNone/>
              <a:defRPr b="0" sz="1000" u="none">
                <a:solidFill>
                  <a:srgbClr val="FEFEFE"/>
                </a:solidFill>
                <a:latin typeface="Garamond"/>
                <a:ea typeface="Garamond"/>
                <a:cs typeface="Garamond"/>
                <a:sym typeface="Garamond"/>
              </a:defRPr>
            </a:lvl4pPr>
            <a:lvl5pPr indent="0" lvl="4" marL="0" marR="0" rtl="0" algn="r">
              <a:spcBef>
                <a:spcPts val="0"/>
              </a:spcBef>
              <a:buNone/>
              <a:defRPr b="0" sz="1000" u="none">
                <a:solidFill>
                  <a:srgbClr val="FEFEFE"/>
                </a:solidFill>
                <a:latin typeface="Garamond"/>
                <a:ea typeface="Garamond"/>
                <a:cs typeface="Garamond"/>
                <a:sym typeface="Garamond"/>
              </a:defRPr>
            </a:lvl5pPr>
            <a:lvl6pPr indent="0" lvl="5" marL="0" marR="0" rtl="0" algn="r">
              <a:spcBef>
                <a:spcPts val="0"/>
              </a:spcBef>
              <a:buNone/>
              <a:defRPr b="0" sz="1000" u="none">
                <a:solidFill>
                  <a:srgbClr val="FEFEFE"/>
                </a:solidFill>
                <a:latin typeface="Garamond"/>
                <a:ea typeface="Garamond"/>
                <a:cs typeface="Garamond"/>
                <a:sym typeface="Garamond"/>
              </a:defRPr>
            </a:lvl6pPr>
            <a:lvl7pPr indent="0" lvl="6" marL="0" marR="0" rtl="0" algn="r">
              <a:spcBef>
                <a:spcPts val="0"/>
              </a:spcBef>
              <a:buNone/>
              <a:defRPr b="0" sz="1000" u="none">
                <a:solidFill>
                  <a:srgbClr val="FEFEFE"/>
                </a:solidFill>
                <a:latin typeface="Garamond"/>
                <a:ea typeface="Garamond"/>
                <a:cs typeface="Garamond"/>
                <a:sym typeface="Garamond"/>
              </a:defRPr>
            </a:lvl7pPr>
            <a:lvl8pPr indent="0" lvl="7" marL="0" marR="0" rtl="0" algn="r">
              <a:spcBef>
                <a:spcPts val="0"/>
              </a:spcBef>
              <a:buNone/>
              <a:defRPr b="0" sz="1000" u="none">
                <a:solidFill>
                  <a:srgbClr val="FEFEFE"/>
                </a:solidFill>
                <a:latin typeface="Garamond"/>
                <a:ea typeface="Garamond"/>
                <a:cs typeface="Garamond"/>
                <a:sym typeface="Garamond"/>
              </a:defRPr>
            </a:lvl8pPr>
            <a:lvl9pPr indent="0" lvl="8" marL="0" marR="0" rtl="0" algn="r">
              <a:spcBef>
                <a:spcPts val="0"/>
              </a:spcBef>
              <a:buNone/>
              <a:defRPr b="0" sz="1000" u="none">
                <a:solidFill>
                  <a:srgbClr val="FEFEFE"/>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3"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7.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aws.amazon.com/es/free/" TargetMode="External"/><Relationship Id="rId4" Type="http://schemas.openxmlformats.org/officeDocument/2006/relationships/image" Target="../media/image20.png"/><Relationship Id="rId5" Type="http://schemas.openxmlformats.org/officeDocument/2006/relationships/hyperlink" Target="https://aws.amazon.com/es/free/"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7.png"/><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4.png"/><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1.png"/><Relationship Id="rId4" Type="http://schemas.openxmlformats.org/officeDocument/2006/relationships/image" Target="../media/image32.jpg"/><Relationship Id="rId5"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
          <p:cNvPicPr preferRelativeResize="0"/>
          <p:nvPr/>
        </p:nvPicPr>
        <p:blipFill rotWithShape="1">
          <a:blip r:embed="rId3">
            <a:alphaModFix amt="62000"/>
          </a:blip>
          <a:srcRect b="0" l="0" r="0" t="0"/>
          <a:stretch/>
        </p:blipFill>
        <p:spPr>
          <a:xfrm>
            <a:off x="-144431" y="-159390"/>
            <a:ext cx="12169465" cy="6858001"/>
          </a:xfrm>
          <a:prstGeom prst="rect">
            <a:avLst/>
          </a:prstGeom>
          <a:noFill/>
          <a:ln>
            <a:noFill/>
          </a:ln>
        </p:spPr>
      </p:pic>
      <p:graphicFrame>
        <p:nvGraphicFramePr>
          <p:cNvPr id="153" name="Google Shape;153;p1"/>
          <p:cNvGraphicFramePr/>
          <p:nvPr/>
        </p:nvGraphicFramePr>
        <p:xfrm>
          <a:off x="7104267" y="1293367"/>
          <a:ext cx="3000000" cy="3000000"/>
        </p:xfrm>
        <a:graphic>
          <a:graphicData uri="http://schemas.openxmlformats.org/drawingml/2006/table">
            <a:tbl>
              <a:tblPr>
                <a:noFill/>
                <a:tableStyleId>{376D2925-5316-4A5A-AE4D-349E9FFDC4E1}</a:tableStyleId>
              </a:tblPr>
              <a:tblGrid>
                <a:gridCol w="2024275"/>
                <a:gridCol w="2896500"/>
              </a:tblGrid>
              <a:tr h="609550">
                <a:tc>
                  <a:txBody>
                    <a:bodyPr/>
                    <a:lstStyle/>
                    <a:p>
                      <a:pPr indent="0" lvl="0" marL="0" marR="0" rtl="0" algn="l">
                        <a:spcBef>
                          <a:spcPts val="0"/>
                        </a:spcBef>
                        <a:spcAft>
                          <a:spcPts val="0"/>
                        </a:spcAft>
                        <a:buClr>
                          <a:schemeClr val="dk1"/>
                        </a:buClr>
                        <a:buSzPts val="1900"/>
                        <a:buFont typeface="Garamond"/>
                        <a:buNone/>
                      </a:pPr>
                      <a:r>
                        <a:rPr b="1" lang="en-US" sz="1900" u="none" cap="none" strike="noStrike">
                          <a:solidFill>
                            <a:schemeClr val="dk1"/>
                          </a:solidFill>
                        </a:rPr>
                        <a:t>Día, Fecha:</a:t>
                      </a:r>
                      <a:endParaRPr b="1" sz="1900" u="none" cap="none" strike="noStrike">
                        <a:solidFill>
                          <a:schemeClr val="dk1"/>
                        </a:solidFill>
                      </a:endParaRPr>
                    </a:p>
                  </a:txBody>
                  <a:tcPr marT="121900" marB="121900" marR="121900" marL="121900"/>
                </a:tc>
                <a:tc>
                  <a:txBody>
                    <a:bodyPr/>
                    <a:lstStyle/>
                    <a:p>
                      <a:pPr indent="0" lvl="0" marL="0" marR="0" rtl="0" algn="l">
                        <a:spcBef>
                          <a:spcPts val="0"/>
                        </a:spcBef>
                        <a:spcAft>
                          <a:spcPts val="0"/>
                        </a:spcAft>
                        <a:buClr>
                          <a:schemeClr val="dk1"/>
                        </a:buClr>
                        <a:buSzPts val="2400"/>
                        <a:buFont typeface="Garamond"/>
                        <a:buNone/>
                      </a:pPr>
                      <a:r>
                        <a:rPr lang="en-US" sz="2400" u="none" cap="none" strike="noStrike"/>
                        <a:t>Viernes, 26/07/2024</a:t>
                      </a:r>
                      <a:endParaRPr/>
                    </a:p>
                  </a:txBody>
                  <a:tcPr marT="121900" marB="121900" marR="121900" marL="121900"/>
                </a:tc>
              </a:tr>
              <a:tr h="609550">
                <a:tc>
                  <a:txBody>
                    <a:bodyPr/>
                    <a:lstStyle/>
                    <a:p>
                      <a:pPr indent="0" lvl="0" marL="0" marR="0" rtl="0" algn="l">
                        <a:spcBef>
                          <a:spcPts val="0"/>
                        </a:spcBef>
                        <a:spcAft>
                          <a:spcPts val="0"/>
                        </a:spcAft>
                        <a:buClr>
                          <a:schemeClr val="dk1"/>
                        </a:buClr>
                        <a:buSzPts val="1900"/>
                        <a:buFont typeface="Garamond"/>
                        <a:buNone/>
                      </a:pPr>
                      <a:r>
                        <a:rPr b="1" lang="en-US" sz="1900" u="none" cap="none" strike="noStrike">
                          <a:solidFill>
                            <a:schemeClr val="dk1"/>
                          </a:solidFill>
                        </a:rPr>
                        <a:t>Hora de inicio:</a:t>
                      </a:r>
                      <a:endParaRPr b="1" sz="1900" u="none" cap="none" strike="noStrike">
                        <a:solidFill>
                          <a:schemeClr val="dk1"/>
                        </a:solidFill>
                      </a:endParaRPr>
                    </a:p>
                  </a:txBody>
                  <a:tcPr marT="121900" marB="121900" marR="121900" marL="121900"/>
                </a:tc>
                <a:tc>
                  <a:txBody>
                    <a:bodyPr/>
                    <a:lstStyle/>
                    <a:p>
                      <a:pPr indent="0" lvl="0" marL="0" marR="0" rtl="0" algn="l">
                        <a:spcBef>
                          <a:spcPts val="0"/>
                        </a:spcBef>
                        <a:spcAft>
                          <a:spcPts val="0"/>
                        </a:spcAft>
                        <a:buClr>
                          <a:schemeClr val="dk1"/>
                        </a:buClr>
                        <a:buSzPts val="2400"/>
                        <a:buFont typeface="Garamond"/>
                        <a:buNone/>
                      </a:pPr>
                      <a:r>
                        <a:rPr lang="en-US" sz="2400" u="none" cap="none" strike="noStrike"/>
                        <a:t>07:10</a:t>
                      </a:r>
                      <a:endParaRPr/>
                    </a:p>
                  </a:txBody>
                  <a:tcPr marT="121900" marB="121900" marR="121900" marL="121900"/>
                </a:tc>
              </a:tr>
            </a:tbl>
          </a:graphicData>
        </a:graphic>
      </p:graphicFrame>
      <p:sp>
        <p:nvSpPr>
          <p:cNvPr id="154" name="Google Shape;154;p1"/>
          <p:cNvSpPr txBox="1"/>
          <p:nvPr/>
        </p:nvSpPr>
        <p:spPr>
          <a:xfrm>
            <a:off x="1920233" y="3011068"/>
            <a:ext cx="9056000" cy="759078"/>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b="0" i="0" lang="en-US" sz="3333" u="none" cap="none" strike="noStrike">
                <a:solidFill>
                  <a:schemeClr val="dk1"/>
                </a:solidFill>
                <a:latin typeface="Garamond"/>
                <a:ea typeface="Garamond"/>
                <a:cs typeface="Garamond"/>
                <a:sym typeface="Garamond"/>
              </a:rPr>
              <a:t>Seminario de Sistemas 1 [B]</a:t>
            </a:r>
            <a:endParaRPr sz="3333">
              <a:solidFill>
                <a:schemeClr val="dk1"/>
              </a:solidFill>
              <a:latin typeface="Garamond"/>
              <a:ea typeface="Garamond"/>
              <a:cs typeface="Garamond"/>
              <a:sym typeface="Garamond"/>
            </a:endParaRPr>
          </a:p>
        </p:txBody>
      </p:sp>
      <p:sp>
        <p:nvSpPr>
          <p:cNvPr id="155" name="Google Shape;155;p1"/>
          <p:cNvSpPr txBox="1"/>
          <p:nvPr/>
        </p:nvSpPr>
        <p:spPr>
          <a:xfrm>
            <a:off x="2371600" y="3867668"/>
            <a:ext cx="7448800" cy="656614"/>
          </a:xfrm>
          <a:prstGeom prst="rect">
            <a:avLst/>
          </a:prstGeom>
          <a:noFill/>
          <a:ln>
            <a:noFill/>
          </a:ln>
        </p:spPr>
        <p:txBody>
          <a:bodyPr anchorCtr="0" anchor="t" bIns="121900" lIns="121900" spcFirstLastPara="1" rIns="121900" wrap="square" tIns="121900">
            <a:spAutoFit/>
          </a:bodyPr>
          <a:lstStyle/>
          <a:p>
            <a:pPr indent="0" lvl="0" marL="0" marR="0" rtl="0" algn="l">
              <a:spcBef>
                <a:spcPts val="0"/>
              </a:spcBef>
              <a:spcAft>
                <a:spcPts val="0"/>
              </a:spcAft>
              <a:buNone/>
            </a:pPr>
            <a:r>
              <a:rPr lang="en-US" sz="2667">
                <a:solidFill>
                  <a:schemeClr val="dk1"/>
                </a:solidFill>
                <a:latin typeface="Garamond"/>
                <a:ea typeface="Garamond"/>
                <a:cs typeface="Garamond"/>
                <a:sym typeface="Garamond"/>
              </a:rPr>
              <a:t>Luis Enrique Rivera Najera</a:t>
            </a:r>
            <a:endParaRPr sz="2667">
              <a:solidFill>
                <a:schemeClr val="dk1"/>
              </a:solidFill>
              <a:latin typeface="Garamond"/>
              <a:ea typeface="Garamond"/>
              <a:cs typeface="Garamond"/>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descr="☁ Modelos de servicios en la nube | EDteam" id="218" name="Google Shape;218;p10"/>
          <p:cNvPicPr preferRelativeResize="0"/>
          <p:nvPr/>
        </p:nvPicPr>
        <p:blipFill rotWithShape="1">
          <a:blip r:embed="rId3">
            <a:alphaModFix/>
          </a:blip>
          <a:srcRect b="0" l="0" r="0" t="0"/>
          <a:stretch/>
        </p:blipFill>
        <p:spPr>
          <a:xfrm>
            <a:off x="3050333" y="383333"/>
            <a:ext cx="6091333" cy="60913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11"/>
          <p:cNvPicPr preferRelativeResize="0"/>
          <p:nvPr/>
        </p:nvPicPr>
        <p:blipFill rotWithShape="1">
          <a:blip r:embed="rId3">
            <a:alphaModFix/>
          </a:blip>
          <a:srcRect b="0" l="0" r="0" t="0"/>
          <a:stretch/>
        </p:blipFill>
        <p:spPr>
          <a:xfrm>
            <a:off x="767004" y="522711"/>
            <a:ext cx="10411069" cy="581257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descr="Modelos de servicio cloud: IaaS, PaaS y SaaS | Stackscale" id="228" name="Google Shape;228;p12"/>
          <p:cNvPicPr preferRelativeResize="0"/>
          <p:nvPr/>
        </p:nvPicPr>
        <p:blipFill rotWithShape="1">
          <a:blip r:embed="rId3">
            <a:alphaModFix/>
          </a:blip>
          <a:srcRect b="0" l="0" r="0" t="0"/>
          <a:stretch/>
        </p:blipFill>
        <p:spPr>
          <a:xfrm>
            <a:off x="1894113" y="405636"/>
            <a:ext cx="8714566" cy="60467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32" name="Shape 232"/>
        <p:cNvGrpSpPr/>
        <p:nvPr/>
      </p:nvGrpSpPr>
      <p:grpSpPr>
        <a:xfrm>
          <a:off x="0" y="0"/>
          <a:ext cx="0" cy="0"/>
          <a:chOff x="0" y="0"/>
          <a:chExt cx="0" cy="0"/>
        </a:xfrm>
      </p:grpSpPr>
      <p:sp>
        <p:nvSpPr>
          <p:cNvPr id="233" name="Google Shape;233;p13"/>
          <p:cNvSpPr txBox="1"/>
          <p:nvPr/>
        </p:nvSpPr>
        <p:spPr>
          <a:xfrm>
            <a:off x="855679" y="3080181"/>
            <a:ext cx="415255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Azure es una nube publica de pago por uso que te permite compilar, implementar y administrar rapidamente aplicaciones en una red global de datacenters (Centros de Datos) de Microsoft.</a:t>
            </a:r>
            <a:endParaRPr sz="1800">
              <a:solidFill>
                <a:schemeClr val="lt1"/>
              </a:solidFill>
              <a:latin typeface="Arial"/>
              <a:ea typeface="Arial"/>
              <a:cs typeface="Arial"/>
              <a:sym typeface="Arial"/>
            </a:endParaRPr>
          </a:p>
        </p:txBody>
      </p:sp>
      <p:sp>
        <p:nvSpPr>
          <p:cNvPr id="234" name="Google Shape;234;p13"/>
          <p:cNvSpPr txBox="1"/>
          <p:nvPr/>
        </p:nvSpPr>
        <p:spPr>
          <a:xfrm>
            <a:off x="1073913" y="1828800"/>
            <a:ext cx="371608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Que es Azure?</a:t>
            </a:r>
            <a:endParaRPr sz="4400">
              <a:solidFill>
                <a:schemeClr val="lt1"/>
              </a:solidFill>
              <a:latin typeface="Arial"/>
              <a:ea typeface="Arial"/>
              <a:cs typeface="Arial"/>
              <a:sym typeface="Arial"/>
            </a:endParaRPr>
          </a:p>
        </p:txBody>
      </p:sp>
      <p:pic>
        <p:nvPicPr>
          <p:cNvPr id="235" name="Google Shape;235;p13"/>
          <p:cNvPicPr preferRelativeResize="0"/>
          <p:nvPr/>
        </p:nvPicPr>
        <p:blipFill rotWithShape="1">
          <a:blip r:embed="rId3">
            <a:alphaModFix/>
          </a:blip>
          <a:srcRect b="0" l="0" r="0" t="0"/>
          <a:stretch/>
        </p:blipFill>
        <p:spPr>
          <a:xfrm>
            <a:off x="6096000" y="2584682"/>
            <a:ext cx="5849673" cy="168863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39" name="Shape 239"/>
        <p:cNvGrpSpPr/>
        <p:nvPr/>
      </p:nvGrpSpPr>
      <p:grpSpPr>
        <a:xfrm>
          <a:off x="0" y="0"/>
          <a:ext cx="0" cy="0"/>
          <a:chOff x="0" y="0"/>
          <a:chExt cx="0" cy="0"/>
        </a:xfrm>
      </p:grpSpPr>
      <p:sp>
        <p:nvSpPr>
          <p:cNvPr id="240" name="Google Shape;240;p14"/>
          <p:cNvSpPr txBox="1"/>
          <p:nvPr/>
        </p:nvSpPr>
        <p:spPr>
          <a:xfrm>
            <a:off x="855679" y="3080181"/>
            <a:ext cx="10091954"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En el portal Microsoft Azure existen diferentes servicios de infraestructura y de Plataforma.</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Entre los servicios, disponibles de infraestructura:</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IaaS: almacenamiento, redes, maquinas virtuales</a:t>
            </a:r>
            <a:endParaRPr sz="1800">
              <a:solidFill>
                <a:schemeClr val="lt1"/>
              </a:solidFill>
              <a:latin typeface="Arial"/>
              <a:ea typeface="Arial"/>
              <a:cs typeface="Arial"/>
              <a:sym typeface="Arial"/>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PaaS: bases de datos de alta disponibilidad SQL, CMS para Desarrollo de web, backend para aplicaciones moviles.</a:t>
            </a:r>
            <a:endParaRPr sz="1800">
              <a:solidFill>
                <a:schemeClr val="lt1"/>
              </a:solidFill>
              <a:latin typeface="Arial"/>
              <a:ea typeface="Arial"/>
              <a:cs typeface="Arial"/>
              <a:sym typeface="Arial"/>
            </a:endParaRPr>
          </a:p>
        </p:txBody>
      </p:sp>
      <p:sp>
        <p:nvSpPr>
          <p:cNvPr id="241" name="Google Shape;241;p14"/>
          <p:cNvSpPr txBox="1"/>
          <p:nvPr/>
        </p:nvSpPr>
        <p:spPr>
          <a:xfrm>
            <a:off x="897582" y="1644242"/>
            <a:ext cx="4068743"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Como funciona?</a:t>
            </a:r>
            <a:endParaRPr sz="4400">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45" name="Shape 245"/>
        <p:cNvGrpSpPr/>
        <p:nvPr/>
      </p:nvGrpSpPr>
      <p:grpSpPr>
        <a:xfrm>
          <a:off x="0" y="0"/>
          <a:ext cx="0" cy="0"/>
          <a:chOff x="0" y="0"/>
          <a:chExt cx="0" cy="0"/>
        </a:xfrm>
      </p:grpSpPr>
      <p:sp>
        <p:nvSpPr>
          <p:cNvPr id="246" name="Google Shape;246;p15"/>
          <p:cNvSpPr txBox="1"/>
          <p:nvPr/>
        </p:nvSpPr>
        <p:spPr>
          <a:xfrm>
            <a:off x="985748" y="1418253"/>
            <a:ext cx="342273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descr="Azure has a new logo, but where do you download it? Here!" id="247" name="Google Shape;247;p15"/>
          <p:cNvPicPr preferRelativeResize="0"/>
          <p:nvPr/>
        </p:nvPicPr>
        <p:blipFill rotWithShape="1">
          <a:blip r:embed="rId3">
            <a:alphaModFix/>
          </a:blip>
          <a:srcRect b="0" l="0" r="0" t="0"/>
          <a:stretch/>
        </p:blipFill>
        <p:spPr>
          <a:xfrm>
            <a:off x="9199983" y="241819"/>
            <a:ext cx="2611015" cy="2611015"/>
          </a:xfrm>
          <a:prstGeom prst="rect">
            <a:avLst/>
          </a:prstGeom>
          <a:noFill/>
          <a:ln>
            <a:noFill/>
          </a:ln>
        </p:spPr>
      </p:pic>
      <p:pic>
        <p:nvPicPr>
          <p:cNvPr id="248" name="Google Shape;248;p15"/>
          <p:cNvPicPr preferRelativeResize="0"/>
          <p:nvPr/>
        </p:nvPicPr>
        <p:blipFill rotWithShape="1">
          <a:blip r:embed="rId4">
            <a:alphaModFix/>
          </a:blip>
          <a:srcRect b="0" l="0" r="0" t="0"/>
          <a:stretch/>
        </p:blipFill>
        <p:spPr>
          <a:xfrm>
            <a:off x="1956688" y="3212459"/>
            <a:ext cx="8429625" cy="1943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52" name="Shape 252"/>
        <p:cNvGrpSpPr/>
        <p:nvPr/>
      </p:nvGrpSpPr>
      <p:grpSpPr>
        <a:xfrm>
          <a:off x="0" y="0"/>
          <a:ext cx="0" cy="0"/>
          <a:chOff x="0" y="0"/>
          <a:chExt cx="0" cy="0"/>
        </a:xfrm>
      </p:grpSpPr>
      <p:sp>
        <p:nvSpPr>
          <p:cNvPr id="253" name="Google Shape;253;p16"/>
          <p:cNvSpPr txBox="1"/>
          <p:nvPr/>
        </p:nvSpPr>
        <p:spPr>
          <a:xfrm>
            <a:off x="855679" y="3080181"/>
            <a:ext cx="415255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Es una Plataforma que ofrece mas de 90 servicios de tecnologia de la informacion, que las empresas, los profesionales de TI y los desarrolladores pueden aprovechar apra trabajar de forma mas eficiente, ganar mas flexibilidad y/0 permitirles una ventaja estrategica.</a:t>
            </a:r>
            <a:endParaRPr sz="1800">
              <a:solidFill>
                <a:schemeClr val="lt1"/>
              </a:solidFill>
              <a:latin typeface="Arial"/>
              <a:ea typeface="Arial"/>
              <a:cs typeface="Arial"/>
              <a:sym typeface="Arial"/>
            </a:endParaRPr>
          </a:p>
        </p:txBody>
      </p:sp>
      <p:sp>
        <p:nvSpPr>
          <p:cNvPr id="254" name="Google Shape;254;p16"/>
          <p:cNvSpPr txBox="1"/>
          <p:nvPr/>
        </p:nvSpPr>
        <p:spPr>
          <a:xfrm>
            <a:off x="1073913" y="1828800"/>
            <a:ext cx="3457998"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Google Cloud</a:t>
            </a:r>
            <a:endParaRPr sz="4400">
              <a:solidFill>
                <a:schemeClr val="lt1"/>
              </a:solidFill>
              <a:latin typeface="Arial"/>
              <a:ea typeface="Arial"/>
              <a:cs typeface="Arial"/>
              <a:sym typeface="Arial"/>
            </a:endParaRPr>
          </a:p>
        </p:txBody>
      </p:sp>
      <p:pic>
        <p:nvPicPr>
          <p:cNvPr descr="Google Cloud&quot; Icon - Download for free – Iconduck" id="255" name="Google Shape;255;p16"/>
          <p:cNvPicPr preferRelativeResize="0"/>
          <p:nvPr/>
        </p:nvPicPr>
        <p:blipFill rotWithShape="1">
          <a:blip r:embed="rId3">
            <a:alphaModFix/>
          </a:blip>
          <a:srcRect b="0" l="0" r="0" t="0"/>
          <a:stretch/>
        </p:blipFill>
        <p:spPr>
          <a:xfrm>
            <a:off x="6635909" y="1540090"/>
            <a:ext cx="4700412" cy="377781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59" name="Shape 259"/>
        <p:cNvGrpSpPr/>
        <p:nvPr/>
      </p:nvGrpSpPr>
      <p:grpSpPr>
        <a:xfrm>
          <a:off x="0" y="0"/>
          <a:ext cx="0" cy="0"/>
          <a:chOff x="0" y="0"/>
          <a:chExt cx="0" cy="0"/>
        </a:xfrm>
      </p:grpSpPr>
      <p:sp>
        <p:nvSpPr>
          <p:cNvPr id="260" name="Google Shape;260;p17"/>
          <p:cNvSpPr txBox="1"/>
          <p:nvPr/>
        </p:nvSpPr>
        <p:spPr>
          <a:xfrm>
            <a:off x="795992" y="2890391"/>
            <a:ext cx="4765910"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lt1"/>
                </a:solidFill>
                <a:latin typeface="Arial"/>
                <a:ea typeface="Arial"/>
                <a:cs typeface="Arial"/>
                <a:sym typeface="Arial"/>
              </a:rPr>
              <a:t>Principales categorias de servicios incluyen</a:t>
            </a:r>
            <a:endParaRPr sz="3200">
              <a:solidFill>
                <a:schemeClr val="lt1"/>
              </a:solidFill>
              <a:latin typeface="Arial"/>
              <a:ea typeface="Arial"/>
              <a:cs typeface="Arial"/>
              <a:sym typeface="Arial"/>
            </a:endParaRPr>
          </a:p>
        </p:txBody>
      </p:sp>
      <p:pic>
        <p:nvPicPr>
          <p:cNvPr id="261" name="Google Shape;261;p17"/>
          <p:cNvPicPr preferRelativeResize="0"/>
          <p:nvPr/>
        </p:nvPicPr>
        <p:blipFill rotWithShape="1">
          <a:blip r:embed="rId3">
            <a:alphaModFix/>
          </a:blip>
          <a:srcRect b="0" l="0" r="0" t="0"/>
          <a:stretch/>
        </p:blipFill>
        <p:spPr>
          <a:xfrm>
            <a:off x="6521523" y="1514475"/>
            <a:ext cx="4048125" cy="3829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65" name="Shape 265"/>
        <p:cNvGrpSpPr/>
        <p:nvPr/>
      </p:nvGrpSpPr>
      <p:grpSpPr>
        <a:xfrm>
          <a:off x="0" y="0"/>
          <a:ext cx="0" cy="0"/>
          <a:chOff x="0" y="0"/>
          <a:chExt cx="0" cy="0"/>
        </a:xfrm>
      </p:grpSpPr>
      <p:sp>
        <p:nvSpPr>
          <p:cNvPr id="266" name="Google Shape;266;p18"/>
          <p:cNvSpPr txBox="1"/>
          <p:nvPr/>
        </p:nvSpPr>
        <p:spPr>
          <a:xfrm>
            <a:off x="985748" y="1418253"/>
            <a:ext cx="342273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descr="Google Cloud&quot; Icon - Download for free – Iconduck" id="267" name="Google Shape;267;p18"/>
          <p:cNvPicPr preferRelativeResize="0"/>
          <p:nvPr/>
        </p:nvPicPr>
        <p:blipFill rotWithShape="1">
          <a:blip r:embed="rId3">
            <a:alphaModFix/>
          </a:blip>
          <a:srcRect b="0" l="0" r="0" t="0"/>
          <a:stretch/>
        </p:blipFill>
        <p:spPr>
          <a:xfrm>
            <a:off x="8674947" y="113918"/>
            <a:ext cx="3422732" cy="2750921"/>
          </a:xfrm>
          <a:prstGeom prst="rect">
            <a:avLst/>
          </a:prstGeom>
          <a:noFill/>
          <a:ln>
            <a:noFill/>
          </a:ln>
        </p:spPr>
      </p:pic>
      <p:pic>
        <p:nvPicPr>
          <p:cNvPr id="268" name="Google Shape;268;p18"/>
          <p:cNvPicPr preferRelativeResize="0"/>
          <p:nvPr/>
        </p:nvPicPr>
        <p:blipFill rotWithShape="1">
          <a:blip r:embed="rId4">
            <a:alphaModFix/>
          </a:blip>
          <a:srcRect b="0" l="0" r="0" t="0"/>
          <a:stretch/>
        </p:blipFill>
        <p:spPr>
          <a:xfrm>
            <a:off x="1756488" y="3429000"/>
            <a:ext cx="8410575" cy="2362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72" name="Shape 272"/>
        <p:cNvGrpSpPr/>
        <p:nvPr/>
      </p:nvGrpSpPr>
      <p:grpSpPr>
        <a:xfrm>
          <a:off x="0" y="0"/>
          <a:ext cx="0" cy="0"/>
          <a:chOff x="0" y="0"/>
          <a:chExt cx="0" cy="0"/>
        </a:xfrm>
      </p:grpSpPr>
      <p:sp>
        <p:nvSpPr>
          <p:cNvPr id="273" name="Google Shape;273;p19"/>
          <p:cNvSpPr txBox="1"/>
          <p:nvPr/>
        </p:nvSpPr>
        <p:spPr>
          <a:xfrm>
            <a:off x="855679" y="3080181"/>
            <a:ext cx="415255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Esta respaldada por mas de 30 anos de experiencia acumulada en innovacion y tecnologia en el campo de la infraestructura de TIC para ofrecer a los clients “ everything as a service”. Ofrece diferentes tipos de servicios.</a:t>
            </a:r>
            <a:endParaRPr sz="1800">
              <a:solidFill>
                <a:schemeClr val="lt1"/>
              </a:solidFill>
              <a:latin typeface="Arial"/>
              <a:ea typeface="Arial"/>
              <a:cs typeface="Arial"/>
              <a:sym typeface="Arial"/>
            </a:endParaRPr>
          </a:p>
        </p:txBody>
      </p:sp>
      <p:sp>
        <p:nvSpPr>
          <p:cNvPr id="274" name="Google Shape;274;p19"/>
          <p:cNvSpPr txBox="1"/>
          <p:nvPr/>
        </p:nvSpPr>
        <p:spPr>
          <a:xfrm>
            <a:off x="1073913" y="1828800"/>
            <a:ext cx="350769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Huawie Cloud</a:t>
            </a:r>
            <a:endParaRPr sz="4400">
              <a:solidFill>
                <a:schemeClr val="lt1"/>
              </a:solidFill>
              <a:latin typeface="Arial"/>
              <a:ea typeface="Arial"/>
              <a:cs typeface="Arial"/>
              <a:sym typeface="Arial"/>
            </a:endParaRPr>
          </a:p>
        </p:txBody>
      </p:sp>
      <p:pic>
        <p:nvPicPr>
          <p:cNvPr descr="Huawei Clouds · GitHub" id="275" name="Google Shape;275;p19"/>
          <p:cNvPicPr preferRelativeResize="0"/>
          <p:nvPr/>
        </p:nvPicPr>
        <p:blipFill rotWithShape="1">
          <a:blip r:embed="rId3">
            <a:alphaModFix/>
          </a:blip>
          <a:srcRect b="0" l="0" r="0" t="0"/>
          <a:stretch/>
        </p:blipFill>
        <p:spPr>
          <a:xfrm>
            <a:off x="7369785" y="1206030"/>
            <a:ext cx="3748302" cy="37483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0" name="Shape 160"/>
        <p:cNvGrpSpPr/>
        <p:nvPr/>
      </p:nvGrpSpPr>
      <p:grpSpPr>
        <a:xfrm>
          <a:off x="0" y="0"/>
          <a:ext cx="0" cy="0"/>
          <a:chOff x="0" y="0"/>
          <a:chExt cx="0" cy="0"/>
        </a:xfrm>
      </p:grpSpPr>
      <p:sp>
        <p:nvSpPr>
          <p:cNvPr id="161" name="Google Shape;161;p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pic>
        <p:nvPicPr>
          <p:cNvPr id="162" name="Google Shape;162;p2"/>
          <p:cNvPicPr preferRelativeResize="0"/>
          <p:nvPr/>
        </p:nvPicPr>
        <p:blipFill rotWithShape="1">
          <a:blip r:embed="rId3">
            <a:alphaModFix/>
          </a:blip>
          <a:srcRect b="0" l="0" r="0" t="0"/>
          <a:stretch/>
        </p:blipFill>
        <p:spPr>
          <a:xfrm>
            <a:off x="609610" y="0"/>
            <a:ext cx="10972780" cy="6857988"/>
          </a:xfrm>
          <a:prstGeom prst="rect">
            <a:avLst/>
          </a:prstGeom>
          <a:noFill/>
          <a:ln>
            <a:noFill/>
          </a:ln>
        </p:spPr>
      </p:pic>
      <p:sp>
        <p:nvSpPr>
          <p:cNvPr id="163" name="Google Shape;163;p2"/>
          <p:cNvSpPr/>
          <p:nvPr/>
        </p:nvSpPr>
        <p:spPr>
          <a:xfrm>
            <a:off x="1307870" y="1267730"/>
            <a:ext cx="9576262" cy="4307950"/>
          </a:xfrm>
          <a:prstGeom prst="rect">
            <a:avLst/>
          </a:prstGeom>
          <a:noFill/>
          <a:ln cap="sq" cmpd="sng" w="9525">
            <a:solidFill>
              <a:srgbClr val="FEFEFE"/>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aramond"/>
              <a:ea typeface="Garamond"/>
              <a:cs typeface="Garamond"/>
              <a:sym typeface="Garamond"/>
            </a:endParaRPr>
          </a:p>
        </p:txBody>
      </p:sp>
      <p:sp>
        <p:nvSpPr>
          <p:cNvPr id="164" name="Google Shape;164;p2"/>
          <p:cNvSpPr txBox="1"/>
          <p:nvPr>
            <p:ph type="ctrTitle"/>
          </p:nvPr>
        </p:nvSpPr>
        <p:spPr>
          <a:xfrm>
            <a:off x="1769532" y="2091263"/>
            <a:ext cx="8652938" cy="2461504"/>
          </a:xfrm>
          <a:prstGeom prst="rect">
            <a:avLst/>
          </a:prstGeom>
          <a:solidFill>
            <a:schemeClr val="dk1"/>
          </a:solidFill>
          <a:ln>
            <a:noFill/>
          </a:ln>
        </p:spPr>
        <p:txBody>
          <a:bodyPr anchorCtr="0" anchor="ctr" bIns="45700" lIns="91425" spcFirstLastPara="1" rIns="91425" wrap="square" tIns="45700">
            <a:normAutofit/>
          </a:bodyPr>
          <a:lstStyle/>
          <a:p>
            <a:pPr indent="0" lvl="0" marL="0" marR="0" rtl="0" algn="ctr">
              <a:lnSpc>
                <a:spcPct val="83000"/>
              </a:lnSpc>
              <a:spcBef>
                <a:spcPts val="0"/>
              </a:spcBef>
              <a:spcAft>
                <a:spcPts val="0"/>
              </a:spcAft>
              <a:buClr>
                <a:srgbClr val="FEFEFE"/>
              </a:buClr>
              <a:buSzPts val="6800"/>
              <a:buFont typeface="Garamond"/>
              <a:buNone/>
            </a:pPr>
            <a:r>
              <a:rPr b="0" i="0" lang="en-US" sz="6800" u="none" cap="none" strike="noStrike">
                <a:solidFill>
                  <a:srgbClr val="FEFEFE"/>
                </a:solidFill>
                <a:latin typeface="Garamond"/>
                <a:ea typeface="Garamond"/>
                <a:cs typeface="Garamond"/>
                <a:sym typeface="Garamond"/>
              </a:rPr>
              <a:t>LAB. SEMINARIO DE SISTEMAS 1</a:t>
            </a:r>
            <a:endParaRPr/>
          </a:p>
        </p:txBody>
      </p:sp>
      <p:sp>
        <p:nvSpPr>
          <p:cNvPr id="165" name="Google Shape;165;p2"/>
          <p:cNvSpPr txBox="1"/>
          <p:nvPr>
            <p:ph idx="1" type="subTitle"/>
          </p:nvPr>
        </p:nvSpPr>
        <p:spPr>
          <a:xfrm>
            <a:off x="1769532" y="4623127"/>
            <a:ext cx="8655200" cy="457201"/>
          </a:xfrm>
          <a:prstGeom prst="rect">
            <a:avLst/>
          </a:prstGeom>
          <a:solidFill>
            <a:schemeClr val="dk1"/>
          </a:solid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FEFEFE"/>
              </a:buClr>
              <a:buSzPts val="2400"/>
              <a:buFont typeface="Garamond"/>
              <a:buNone/>
            </a:pPr>
            <a:r>
              <a:rPr b="0" i="0" lang="en-US" sz="2400" u="none" cap="none" strike="noStrike">
                <a:solidFill>
                  <a:srgbClr val="C8C8D3"/>
                </a:solidFill>
                <a:latin typeface="Garamond"/>
                <a:ea typeface="Garamond"/>
                <a:cs typeface="Garamond"/>
                <a:sym typeface="Garamond"/>
              </a:rPr>
              <a:t>Laboratorio #2</a:t>
            </a:r>
            <a:endParaRPr/>
          </a:p>
        </p:txBody>
      </p:sp>
      <p:sp>
        <p:nvSpPr>
          <p:cNvPr id="166" name="Google Shape;166;p2"/>
          <p:cNvSpPr/>
          <p:nvPr/>
        </p:nvSpPr>
        <p:spPr>
          <a:xfrm>
            <a:off x="1447801" y="1411615"/>
            <a:ext cx="9296400" cy="4034770"/>
          </a:xfrm>
          <a:prstGeom prst="rect">
            <a:avLst/>
          </a:prstGeom>
          <a:noFill/>
          <a:ln cap="sq" cmpd="sng" w="9525">
            <a:solidFill>
              <a:srgbClr val="FEFEFE">
                <a:alpha val="80000"/>
              </a:srgb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79" name="Shape 279"/>
        <p:cNvGrpSpPr/>
        <p:nvPr/>
      </p:nvGrpSpPr>
      <p:grpSpPr>
        <a:xfrm>
          <a:off x="0" y="0"/>
          <a:ext cx="0" cy="0"/>
          <a:chOff x="0" y="0"/>
          <a:chExt cx="0" cy="0"/>
        </a:xfrm>
      </p:grpSpPr>
      <p:sp>
        <p:nvSpPr>
          <p:cNvPr id="280" name="Google Shape;280;p20"/>
          <p:cNvSpPr txBox="1"/>
          <p:nvPr/>
        </p:nvSpPr>
        <p:spPr>
          <a:xfrm>
            <a:off x="795992" y="2890391"/>
            <a:ext cx="476591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lt1"/>
                </a:solidFill>
                <a:latin typeface="Arial"/>
                <a:ea typeface="Arial"/>
                <a:cs typeface="Arial"/>
                <a:sym typeface="Arial"/>
              </a:rPr>
              <a:t>Que ofrece Huawei cloud</a:t>
            </a:r>
            <a:endParaRPr sz="3200">
              <a:solidFill>
                <a:schemeClr val="lt1"/>
              </a:solidFill>
              <a:latin typeface="Arial"/>
              <a:ea typeface="Arial"/>
              <a:cs typeface="Arial"/>
              <a:sym typeface="Arial"/>
            </a:endParaRPr>
          </a:p>
        </p:txBody>
      </p:sp>
      <p:pic>
        <p:nvPicPr>
          <p:cNvPr id="281" name="Google Shape;281;p20"/>
          <p:cNvPicPr preferRelativeResize="0"/>
          <p:nvPr/>
        </p:nvPicPr>
        <p:blipFill rotWithShape="1">
          <a:blip r:embed="rId3">
            <a:alphaModFix/>
          </a:blip>
          <a:srcRect b="0" l="0" r="0" t="0"/>
          <a:stretch/>
        </p:blipFill>
        <p:spPr>
          <a:xfrm>
            <a:off x="6630100" y="1347418"/>
            <a:ext cx="3506354" cy="416316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85" name="Shape 285"/>
        <p:cNvGrpSpPr/>
        <p:nvPr/>
      </p:nvGrpSpPr>
      <p:grpSpPr>
        <a:xfrm>
          <a:off x="0" y="0"/>
          <a:ext cx="0" cy="0"/>
          <a:chOff x="0" y="0"/>
          <a:chExt cx="0" cy="0"/>
        </a:xfrm>
      </p:grpSpPr>
      <p:sp>
        <p:nvSpPr>
          <p:cNvPr id="286" name="Google Shape;286;p21"/>
          <p:cNvSpPr txBox="1"/>
          <p:nvPr/>
        </p:nvSpPr>
        <p:spPr>
          <a:xfrm>
            <a:off x="985748" y="1418253"/>
            <a:ext cx="342273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descr="Huawei Clouds · GitHub" id="287" name="Google Shape;287;p21"/>
          <p:cNvPicPr preferRelativeResize="0"/>
          <p:nvPr/>
        </p:nvPicPr>
        <p:blipFill rotWithShape="1">
          <a:blip r:embed="rId3">
            <a:alphaModFix/>
          </a:blip>
          <a:srcRect b="0" l="0" r="0" t="0"/>
          <a:stretch/>
        </p:blipFill>
        <p:spPr>
          <a:xfrm>
            <a:off x="9840286" y="148037"/>
            <a:ext cx="2082116" cy="2082116"/>
          </a:xfrm>
          <a:prstGeom prst="rect">
            <a:avLst/>
          </a:prstGeom>
          <a:noFill/>
          <a:ln>
            <a:noFill/>
          </a:ln>
        </p:spPr>
      </p:pic>
      <p:pic>
        <p:nvPicPr>
          <p:cNvPr id="288" name="Google Shape;288;p21"/>
          <p:cNvPicPr preferRelativeResize="0"/>
          <p:nvPr/>
        </p:nvPicPr>
        <p:blipFill rotWithShape="1">
          <a:blip r:embed="rId4">
            <a:alphaModFix/>
          </a:blip>
          <a:srcRect b="0" l="0" r="0" t="0"/>
          <a:stretch/>
        </p:blipFill>
        <p:spPr>
          <a:xfrm>
            <a:off x="2157182" y="2690025"/>
            <a:ext cx="8078971" cy="327266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92" name="Shape 292"/>
        <p:cNvGrpSpPr/>
        <p:nvPr/>
      </p:nvGrpSpPr>
      <p:grpSpPr>
        <a:xfrm>
          <a:off x="0" y="0"/>
          <a:ext cx="0" cy="0"/>
          <a:chOff x="0" y="0"/>
          <a:chExt cx="0" cy="0"/>
        </a:xfrm>
      </p:grpSpPr>
      <p:sp>
        <p:nvSpPr>
          <p:cNvPr id="293" name="Google Shape;293;p22"/>
          <p:cNvSpPr txBox="1"/>
          <p:nvPr/>
        </p:nvSpPr>
        <p:spPr>
          <a:xfrm>
            <a:off x="830512" y="2300005"/>
            <a:ext cx="4538442" cy="286232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Es la Plataforma en la nube mas adoptada y complete en el mundo, que ofrece mas de 175 servicios integrals de centros de datos a nivel global. Millones de clients, incluyendo las empresas emergentes que crecent mas rapido, las companias mas grandes y los organimos gubernamentales lideres, estan utilizando AWS para reducer los costos, aumentar su agilidad e innovar de forma mas rapida.</a:t>
            </a:r>
            <a:endParaRPr sz="1800">
              <a:solidFill>
                <a:schemeClr val="lt1"/>
              </a:solidFill>
              <a:latin typeface="Arial"/>
              <a:ea typeface="Arial"/>
              <a:cs typeface="Arial"/>
              <a:sym typeface="Arial"/>
            </a:endParaRPr>
          </a:p>
        </p:txBody>
      </p:sp>
      <p:sp>
        <p:nvSpPr>
          <p:cNvPr id="294" name="Google Shape;294;p22"/>
          <p:cNvSpPr txBox="1"/>
          <p:nvPr/>
        </p:nvSpPr>
        <p:spPr>
          <a:xfrm>
            <a:off x="2231593" y="1023457"/>
            <a:ext cx="1295547"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AWS</a:t>
            </a:r>
            <a:endParaRPr sz="4400">
              <a:solidFill>
                <a:schemeClr val="lt1"/>
              </a:solidFill>
              <a:latin typeface="Arial"/>
              <a:ea typeface="Arial"/>
              <a:cs typeface="Arial"/>
              <a:sym typeface="Arial"/>
            </a:endParaRPr>
          </a:p>
        </p:txBody>
      </p:sp>
      <p:pic>
        <p:nvPicPr>
          <p:cNvPr descr="AWS Logo and sign, new logo meaning and history, PNG, SVG" id="295" name="Google Shape;295;p22"/>
          <p:cNvPicPr preferRelativeResize="0"/>
          <p:nvPr/>
        </p:nvPicPr>
        <p:blipFill rotWithShape="1">
          <a:blip r:embed="rId3">
            <a:alphaModFix/>
          </a:blip>
          <a:srcRect b="0" l="0" r="0" t="0"/>
          <a:stretch/>
        </p:blipFill>
        <p:spPr>
          <a:xfrm>
            <a:off x="6096000" y="1502706"/>
            <a:ext cx="6096000" cy="385258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99" name="Shape 299"/>
        <p:cNvGrpSpPr/>
        <p:nvPr/>
      </p:nvGrpSpPr>
      <p:grpSpPr>
        <a:xfrm>
          <a:off x="0" y="0"/>
          <a:ext cx="0" cy="0"/>
          <a:chOff x="0" y="0"/>
          <a:chExt cx="0" cy="0"/>
        </a:xfrm>
      </p:grpSpPr>
      <p:sp>
        <p:nvSpPr>
          <p:cNvPr id="300" name="Google Shape;300;p23"/>
          <p:cNvSpPr txBox="1"/>
          <p:nvPr/>
        </p:nvSpPr>
        <p:spPr>
          <a:xfrm>
            <a:off x="755011" y="1578551"/>
            <a:ext cx="463072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AWS incluye 105 zonas de disponibilidad en 33 regiones geograficas de todo el mundo.</a:t>
            </a:r>
            <a:endParaRPr sz="1800">
              <a:solidFill>
                <a:schemeClr val="lt1"/>
              </a:solidFill>
              <a:latin typeface="Arial"/>
              <a:ea typeface="Arial"/>
              <a:cs typeface="Arial"/>
              <a:sym typeface="Arial"/>
            </a:endParaRPr>
          </a:p>
        </p:txBody>
      </p:sp>
      <p:sp>
        <p:nvSpPr>
          <p:cNvPr id="301" name="Google Shape;301;p23"/>
          <p:cNvSpPr txBox="1"/>
          <p:nvPr/>
        </p:nvSpPr>
        <p:spPr>
          <a:xfrm>
            <a:off x="830512" y="595618"/>
            <a:ext cx="463072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Regiones y Zonas</a:t>
            </a:r>
            <a:endParaRPr sz="4400">
              <a:solidFill>
                <a:schemeClr val="lt1"/>
              </a:solidFill>
              <a:latin typeface="Arial"/>
              <a:ea typeface="Arial"/>
              <a:cs typeface="Arial"/>
              <a:sym typeface="Arial"/>
            </a:endParaRPr>
          </a:p>
        </p:txBody>
      </p:sp>
      <p:pic>
        <p:nvPicPr>
          <p:cNvPr id="302" name="Google Shape;302;p23"/>
          <p:cNvPicPr preferRelativeResize="0"/>
          <p:nvPr/>
        </p:nvPicPr>
        <p:blipFill rotWithShape="1">
          <a:blip r:embed="rId3">
            <a:alphaModFix/>
          </a:blip>
          <a:srcRect b="0" l="0" r="0" t="0"/>
          <a:stretch/>
        </p:blipFill>
        <p:spPr>
          <a:xfrm>
            <a:off x="4416725" y="2224882"/>
            <a:ext cx="7315200" cy="443387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06" name="Shape 306"/>
        <p:cNvGrpSpPr/>
        <p:nvPr/>
      </p:nvGrpSpPr>
      <p:grpSpPr>
        <a:xfrm>
          <a:off x="0" y="0"/>
          <a:ext cx="0" cy="0"/>
          <a:chOff x="0" y="0"/>
          <a:chExt cx="0" cy="0"/>
        </a:xfrm>
      </p:grpSpPr>
      <p:sp>
        <p:nvSpPr>
          <p:cNvPr id="307" name="Google Shape;307;p24"/>
          <p:cNvSpPr txBox="1"/>
          <p:nvPr/>
        </p:nvSpPr>
        <p:spPr>
          <a:xfrm>
            <a:off x="2718035" y="2690336"/>
            <a:ext cx="4538442" cy="1477328"/>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Flexibilidad</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Rentabilidad</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Velocidad</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Escalabilidad y elasticidad</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Seguridad</a:t>
            </a:r>
            <a:endParaRPr sz="1800">
              <a:solidFill>
                <a:schemeClr val="lt1"/>
              </a:solidFill>
              <a:latin typeface="Arial"/>
              <a:ea typeface="Arial"/>
              <a:cs typeface="Arial"/>
              <a:sym typeface="Arial"/>
            </a:endParaRPr>
          </a:p>
        </p:txBody>
      </p:sp>
      <p:sp>
        <p:nvSpPr>
          <p:cNvPr id="308" name="Google Shape;308;p24"/>
          <p:cNvSpPr txBox="1"/>
          <p:nvPr/>
        </p:nvSpPr>
        <p:spPr>
          <a:xfrm>
            <a:off x="1786713" y="1031846"/>
            <a:ext cx="262604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Beneficios</a:t>
            </a:r>
            <a:endParaRPr sz="4400">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12" name="Shape 312"/>
        <p:cNvGrpSpPr/>
        <p:nvPr/>
      </p:nvGrpSpPr>
      <p:grpSpPr>
        <a:xfrm>
          <a:off x="0" y="0"/>
          <a:ext cx="0" cy="0"/>
          <a:chOff x="0" y="0"/>
          <a:chExt cx="0" cy="0"/>
        </a:xfrm>
      </p:grpSpPr>
      <p:sp>
        <p:nvSpPr>
          <p:cNvPr id="313" name="Google Shape;313;p25"/>
          <p:cNvSpPr txBox="1"/>
          <p:nvPr/>
        </p:nvSpPr>
        <p:spPr>
          <a:xfrm>
            <a:off x="1549167" y="2363975"/>
            <a:ext cx="936491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Presupuestos de AWS ofrece la posibilidad de definer presupuestos personalizados que alertan cuando los costos o el uso superan o se preve que superen el importe presupuestado.</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Se recomienda crear un presupuesto mensual de costo.</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AWS Budgets tiene un limite gratuito de 62 dias de presupuesto por mes. (2 presupuestos)</a:t>
            </a:r>
            <a:endParaRPr sz="1800">
              <a:solidFill>
                <a:schemeClr val="lt1"/>
              </a:solidFill>
              <a:latin typeface="Arial"/>
              <a:ea typeface="Arial"/>
              <a:cs typeface="Arial"/>
              <a:sym typeface="Arial"/>
            </a:endParaRPr>
          </a:p>
        </p:txBody>
      </p:sp>
      <p:sp>
        <p:nvSpPr>
          <p:cNvPr id="314" name="Google Shape;314;p25"/>
          <p:cNvSpPr txBox="1"/>
          <p:nvPr/>
        </p:nvSpPr>
        <p:spPr>
          <a:xfrm>
            <a:off x="2753418" y="926232"/>
            <a:ext cx="6534161"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Facturacion y Presupuesto</a:t>
            </a:r>
            <a:endParaRPr sz="4400">
              <a:solidFill>
                <a:schemeClr val="lt1"/>
              </a:solidFill>
              <a:latin typeface="Arial"/>
              <a:ea typeface="Arial"/>
              <a:cs typeface="Arial"/>
              <a:sym typeface="Arial"/>
            </a:endParaRPr>
          </a:p>
        </p:txBody>
      </p:sp>
      <p:pic>
        <p:nvPicPr>
          <p:cNvPr descr="AWS Budgets : Stop worrying about expenses of cloud | DevelopersIO" id="315" name="Google Shape;315;p25"/>
          <p:cNvPicPr preferRelativeResize="0"/>
          <p:nvPr/>
        </p:nvPicPr>
        <p:blipFill rotWithShape="1">
          <a:blip r:embed="rId3">
            <a:alphaModFix/>
          </a:blip>
          <a:srcRect b="0" l="0" r="0" t="0"/>
          <a:stretch/>
        </p:blipFill>
        <p:spPr>
          <a:xfrm>
            <a:off x="4565366" y="4786604"/>
            <a:ext cx="2910263" cy="152788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19" name="Shape 319"/>
        <p:cNvGrpSpPr/>
        <p:nvPr/>
      </p:nvGrpSpPr>
      <p:grpSpPr>
        <a:xfrm>
          <a:off x="0" y="0"/>
          <a:ext cx="0" cy="0"/>
          <a:chOff x="0" y="0"/>
          <a:chExt cx="0" cy="0"/>
        </a:xfrm>
      </p:grpSpPr>
      <p:sp>
        <p:nvSpPr>
          <p:cNvPr id="320" name="Google Shape;320;p26"/>
          <p:cNvSpPr txBox="1"/>
          <p:nvPr/>
        </p:nvSpPr>
        <p:spPr>
          <a:xfrm>
            <a:off x="4359480" y="614493"/>
            <a:ext cx="347304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id="321" name="Google Shape;321;p26"/>
          <p:cNvPicPr preferRelativeResize="0"/>
          <p:nvPr/>
        </p:nvPicPr>
        <p:blipFill rotWithShape="1">
          <a:blip r:embed="rId3">
            <a:alphaModFix/>
          </a:blip>
          <a:srcRect b="0" l="0" r="0" t="0"/>
          <a:stretch/>
        </p:blipFill>
        <p:spPr>
          <a:xfrm>
            <a:off x="1966912" y="1882717"/>
            <a:ext cx="8258175" cy="3562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25" name="Shape 325"/>
        <p:cNvGrpSpPr/>
        <p:nvPr/>
      </p:nvGrpSpPr>
      <p:grpSpPr>
        <a:xfrm>
          <a:off x="0" y="0"/>
          <a:ext cx="0" cy="0"/>
          <a:chOff x="0" y="0"/>
          <a:chExt cx="0" cy="0"/>
        </a:xfrm>
      </p:grpSpPr>
      <p:sp>
        <p:nvSpPr>
          <p:cNvPr id="326" name="Google Shape;326;p27"/>
          <p:cNvSpPr txBox="1"/>
          <p:nvPr/>
        </p:nvSpPr>
        <p:spPr>
          <a:xfrm>
            <a:off x="4359480" y="614493"/>
            <a:ext cx="347304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id="327" name="Google Shape;327;p27"/>
          <p:cNvPicPr preferRelativeResize="0"/>
          <p:nvPr/>
        </p:nvPicPr>
        <p:blipFill rotWithShape="1">
          <a:blip r:embed="rId3">
            <a:alphaModFix/>
          </a:blip>
          <a:srcRect b="0" l="0" r="0" t="0"/>
          <a:stretch/>
        </p:blipFill>
        <p:spPr>
          <a:xfrm>
            <a:off x="2221989" y="1753255"/>
            <a:ext cx="8201025" cy="35528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31" name="Shape 331"/>
        <p:cNvGrpSpPr/>
        <p:nvPr/>
      </p:nvGrpSpPr>
      <p:grpSpPr>
        <a:xfrm>
          <a:off x="0" y="0"/>
          <a:ext cx="0" cy="0"/>
          <a:chOff x="0" y="0"/>
          <a:chExt cx="0" cy="0"/>
        </a:xfrm>
      </p:grpSpPr>
      <p:sp>
        <p:nvSpPr>
          <p:cNvPr id="332" name="Google Shape;332;p28"/>
          <p:cNvSpPr txBox="1"/>
          <p:nvPr/>
        </p:nvSpPr>
        <p:spPr>
          <a:xfrm>
            <a:off x="4359480" y="614493"/>
            <a:ext cx="347304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Capa Gratuita</a:t>
            </a:r>
            <a:endParaRPr sz="4400">
              <a:solidFill>
                <a:schemeClr val="lt1"/>
              </a:solidFill>
              <a:latin typeface="Arial"/>
              <a:ea typeface="Arial"/>
              <a:cs typeface="Arial"/>
              <a:sym typeface="Arial"/>
            </a:endParaRPr>
          </a:p>
        </p:txBody>
      </p:sp>
      <p:pic>
        <p:nvPicPr>
          <p:cNvPr id="333" name="Google Shape;333;p28">
            <a:hlinkClick r:id="rId3"/>
          </p:cNvPr>
          <p:cNvPicPr preferRelativeResize="0"/>
          <p:nvPr/>
        </p:nvPicPr>
        <p:blipFill rotWithShape="1">
          <a:blip r:embed="rId4">
            <a:alphaModFix/>
          </a:blip>
          <a:srcRect b="0" l="0" r="0" t="0"/>
          <a:stretch/>
        </p:blipFill>
        <p:spPr>
          <a:xfrm>
            <a:off x="1562100" y="1917627"/>
            <a:ext cx="9067800" cy="3609975"/>
          </a:xfrm>
          <a:prstGeom prst="rect">
            <a:avLst/>
          </a:prstGeom>
          <a:noFill/>
          <a:ln>
            <a:noFill/>
          </a:ln>
        </p:spPr>
      </p:pic>
      <p:sp>
        <p:nvSpPr>
          <p:cNvPr id="334" name="Google Shape;334;p28"/>
          <p:cNvSpPr txBox="1"/>
          <p:nvPr/>
        </p:nvSpPr>
        <p:spPr>
          <a:xfrm>
            <a:off x="3403596" y="6088560"/>
            <a:ext cx="538480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Garamond"/>
                <a:ea typeface="Garamond"/>
                <a:cs typeface="Garamond"/>
                <a:sym typeface="Garamond"/>
              </a:rPr>
              <a:t>Mas informacion en: </a:t>
            </a:r>
            <a:r>
              <a:rPr lang="en-US" sz="1800">
                <a:solidFill>
                  <a:schemeClr val="dk1"/>
                </a:solidFill>
                <a:latin typeface="Garamond"/>
                <a:ea typeface="Garamond"/>
                <a:cs typeface="Garamond"/>
                <a:sym typeface="Garamond"/>
              </a:rPr>
              <a:t>: </a:t>
            </a:r>
            <a:r>
              <a:rPr lang="en-US" sz="1800" u="sng">
                <a:solidFill>
                  <a:schemeClr val="lt1"/>
                </a:solidFill>
                <a:latin typeface="Garamond"/>
                <a:ea typeface="Garamond"/>
                <a:cs typeface="Garamond"/>
                <a:sym typeface="Garamond"/>
                <a:hlinkClick r:id="rId5">
                  <a:extLst>
                    <a:ext uri="{A12FA001-AC4F-418D-AE19-62706E023703}">
                      <ahyp:hlinkClr val="tx"/>
                    </a:ext>
                  </a:extLst>
                </a:hlinkClick>
              </a:rPr>
              <a:t>https://aws.amazon.com/es/free/ </a:t>
            </a:r>
            <a:endParaRPr sz="1800">
              <a:solidFill>
                <a:schemeClr val="lt1"/>
              </a:solidFill>
              <a:latin typeface="Garamond"/>
              <a:ea typeface="Garamond"/>
              <a:cs typeface="Garamond"/>
              <a:sym typeface="Garamon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38" name="Shape 338"/>
        <p:cNvGrpSpPr/>
        <p:nvPr/>
      </p:nvGrpSpPr>
      <p:grpSpPr>
        <a:xfrm>
          <a:off x="0" y="0"/>
          <a:ext cx="0" cy="0"/>
          <a:chOff x="0" y="0"/>
          <a:chExt cx="0" cy="0"/>
        </a:xfrm>
      </p:grpSpPr>
      <p:sp>
        <p:nvSpPr>
          <p:cNvPr id="339" name="Google Shape;339;p29"/>
          <p:cNvSpPr txBox="1"/>
          <p:nvPr/>
        </p:nvSpPr>
        <p:spPr>
          <a:xfrm>
            <a:off x="746742" y="2367171"/>
            <a:ext cx="4915827" cy="212365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4400">
                <a:solidFill>
                  <a:schemeClr val="lt1"/>
                </a:solidFill>
                <a:latin typeface="Arial"/>
                <a:ea typeface="Arial"/>
                <a:cs typeface="Arial"/>
                <a:sym typeface="Arial"/>
              </a:rPr>
              <a:t>AWS IAM (Identity Access Management)</a:t>
            </a:r>
            <a:endParaRPr sz="4400">
              <a:solidFill>
                <a:schemeClr val="lt1"/>
              </a:solidFill>
              <a:latin typeface="Arial"/>
              <a:ea typeface="Arial"/>
              <a:cs typeface="Arial"/>
              <a:sym typeface="Arial"/>
            </a:endParaRPr>
          </a:p>
        </p:txBody>
      </p:sp>
      <p:pic>
        <p:nvPicPr>
          <p:cNvPr descr="AWS IAM: Control del acceso a recursos y servicios" id="340" name="Google Shape;340;p29"/>
          <p:cNvPicPr preferRelativeResize="0"/>
          <p:nvPr/>
        </p:nvPicPr>
        <p:blipFill rotWithShape="1">
          <a:blip r:embed="rId3">
            <a:alphaModFix/>
          </a:blip>
          <a:srcRect b="0" l="0" r="0" t="0"/>
          <a:stretch/>
        </p:blipFill>
        <p:spPr>
          <a:xfrm>
            <a:off x="6166258" y="1514475"/>
            <a:ext cx="5715000" cy="3829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
          <p:cNvSpPr txBox="1"/>
          <p:nvPr/>
        </p:nvSpPr>
        <p:spPr>
          <a:xfrm>
            <a:off x="2357307" y="3059668"/>
            <a:ext cx="1946246"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dk1"/>
                </a:solidFill>
                <a:latin typeface="Garamond"/>
                <a:ea typeface="Garamond"/>
                <a:cs typeface="Garamond"/>
                <a:sym typeface="Garamond"/>
              </a:rPr>
              <a:t>Agenda</a:t>
            </a:r>
            <a:endParaRPr sz="4400">
              <a:solidFill>
                <a:schemeClr val="dk1"/>
              </a:solidFill>
              <a:latin typeface="Garamond"/>
              <a:ea typeface="Garamond"/>
              <a:cs typeface="Garamond"/>
              <a:sym typeface="Garamond"/>
            </a:endParaRPr>
          </a:p>
        </p:txBody>
      </p:sp>
      <p:sp>
        <p:nvSpPr>
          <p:cNvPr id="172" name="Google Shape;172;p3"/>
          <p:cNvSpPr txBox="1"/>
          <p:nvPr/>
        </p:nvSpPr>
        <p:spPr>
          <a:xfrm>
            <a:off x="6593747" y="998484"/>
            <a:ext cx="3833768" cy="480131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Programación de Semestre</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Ponderación</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Introducción a Cloud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AWS</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Presupuestos</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Usuarios IAM</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Ejemplo Practico</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Formación de Grupos</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Dudas</a:t>
            </a:r>
            <a:endParaRPr sz="1800">
              <a:solidFill>
                <a:schemeClr val="dk1"/>
              </a:solidFill>
              <a:latin typeface="Garamond"/>
              <a:ea typeface="Garamond"/>
              <a:cs typeface="Garamond"/>
              <a:sym typeface="Garamon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44" name="Shape 344"/>
        <p:cNvGrpSpPr/>
        <p:nvPr/>
      </p:nvGrpSpPr>
      <p:grpSpPr>
        <a:xfrm>
          <a:off x="0" y="0"/>
          <a:ext cx="0" cy="0"/>
          <a:chOff x="0" y="0"/>
          <a:chExt cx="0" cy="0"/>
        </a:xfrm>
      </p:grpSpPr>
      <p:sp>
        <p:nvSpPr>
          <p:cNvPr id="345" name="Google Shape;345;p30"/>
          <p:cNvSpPr txBox="1"/>
          <p:nvPr/>
        </p:nvSpPr>
        <p:spPr>
          <a:xfrm>
            <a:off x="6096000" y="1828561"/>
            <a:ext cx="5914238" cy="39703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Es un servicio web que permite controlar de forma Segura y segmentada el acceso a distintos recursos de AWS.</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El usuario raiz se recomienda utilizarlo unicamene para crear el usuario administrador y para tareas de administracion de cuentas y servicios.</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Con este servicio es possible crear y administrar:</a:t>
            </a:r>
            <a:endParaRPr/>
          </a:p>
          <a:p>
            <a:pPr indent="-285750" lvl="1" marL="7429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Usuarios</a:t>
            </a:r>
            <a:endParaRPr b="0" i="0" sz="1800" u="none" cap="none" strike="noStrike">
              <a:solidFill>
                <a:schemeClr val="lt1"/>
              </a:solidFill>
              <a:latin typeface="Arial"/>
              <a:ea typeface="Arial"/>
              <a:cs typeface="Arial"/>
              <a:sym typeface="Arial"/>
            </a:endParaRPr>
          </a:p>
          <a:p>
            <a:pPr indent="-285750" lvl="1" marL="7429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Grupos</a:t>
            </a:r>
            <a:endParaRPr b="0" i="0" sz="1800" u="none" cap="none" strike="noStrike">
              <a:solidFill>
                <a:schemeClr val="lt1"/>
              </a:solidFill>
              <a:latin typeface="Arial"/>
              <a:ea typeface="Arial"/>
              <a:cs typeface="Arial"/>
              <a:sym typeface="Arial"/>
            </a:endParaRPr>
          </a:p>
          <a:p>
            <a:pPr indent="-285750" lvl="1" marL="7429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Politicas</a:t>
            </a:r>
            <a:endParaRPr b="0" i="0" sz="1800" u="none" cap="none" strike="noStrike">
              <a:solidFill>
                <a:schemeClr val="lt1"/>
              </a:solidFill>
              <a:latin typeface="Arial"/>
              <a:ea typeface="Arial"/>
              <a:cs typeface="Arial"/>
              <a:sym typeface="Arial"/>
            </a:endParaRPr>
          </a:p>
          <a:p>
            <a:pPr indent="-285750" lvl="1" marL="7429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Roles</a:t>
            </a:r>
            <a:endParaRPr/>
          </a:p>
        </p:txBody>
      </p:sp>
      <p:sp>
        <p:nvSpPr>
          <p:cNvPr id="346" name="Google Shape;346;p30"/>
          <p:cNvSpPr txBox="1"/>
          <p:nvPr/>
        </p:nvSpPr>
        <p:spPr>
          <a:xfrm>
            <a:off x="822244" y="3044279"/>
            <a:ext cx="4657044"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Que es AWS IAM?</a:t>
            </a:r>
            <a:endParaRPr sz="4400">
              <a:solidFill>
                <a:schemeClr val="lt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50" name="Shape 350"/>
        <p:cNvGrpSpPr/>
        <p:nvPr/>
      </p:nvGrpSpPr>
      <p:grpSpPr>
        <a:xfrm>
          <a:off x="0" y="0"/>
          <a:ext cx="0" cy="0"/>
          <a:chOff x="0" y="0"/>
          <a:chExt cx="0" cy="0"/>
        </a:xfrm>
      </p:grpSpPr>
      <p:sp>
        <p:nvSpPr>
          <p:cNvPr id="351" name="Google Shape;351;p31"/>
          <p:cNvSpPr txBox="1"/>
          <p:nvPr/>
        </p:nvSpPr>
        <p:spPr>
          <a:xfrm>
            <a:off x="3758268" y="622882"/>
            <a:ext cx="4675463"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Estructura de IAM</a:t>
            </a:r>
            <a:endParaRPr sz="4400">
              <a:solidFill>
                <a:schemeClr val="lt1"/>
              </a:solidFill>
              <a:latin typeface="Arial"/>
              <a:ea typeface="Arial"/>
              <a:cs typeface="Arial"/>
              <a:sym typeface="Arial"/>
            </a:endParaRPr>
          </a:p>
        </p:txBody>
      </p:sp>
      <p:pic>
        <p:nvPicPr>
          <p:cNvPr id="352" name="Google Shape;352;p31"/>
          <p:cNvPicPr preferRelativeResize="0"/>
          <p:nvPr/>
        </p:nvPicPr>
        <p:blipFill rotWithShape="1">
          <a:blip r:embed="rId3">
            <a:alphaModFix/>
          </a:blip>
          <a:srcRect b="0" l="0" r="0" t="0"/>
          <a:stretch/>
        </p:blipFill>
        <p:spPr>
          <a:xfrm>
            <a:off x="2057400" y="1904169"/>
            <a:ext cx="8077200" cy="4257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56" name="Shape 356"/>
        <p:cNvGrpSpPr/>
        <p:nvPr/>
      </p:nvGrpSpPr>
      <p:grpSpPr>
        <a:xfrm>
          <a:off x="0" y="0"/>
          <a:ext cx="0" cy="0"/>
          <a:chOff x="0" y="0"/>
          <a:chExt cx="0" cy="0"/>
        </a:xfrm>
      </p:grpSpPr>
      <p:sp>
        <p:nvSpPr>
          <p:cNvPr id="357" name="Google Shape;357;p32"/>
          <p:cNvSpPr txBox="1"/>
          <p:nvPr/>
        </p:nvSpPr>
        <p:spPr>
          <a:xfrm>
            <a:off x="3890948" y="2364370"/>
            <a:ext cx="7266411" cy="31393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Una política es un objeto de AWS que, cuando se asocia a una identidad o un recurso, define sus permisos. AWS evalúa estas políticas cuando una entidad principal de IAM (usuario o rol) realiza una solicitud.</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Los permisos en las políticas determinan si la solicitud se permite o se deniega. La mayoría de políticas se almacenan en AWS como documentos JSON que se asocian a una identidad de IAM (usuario, grupo de usuarios o rol). Las políticas basadas en la</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identidad incluyen políticas administradas por AWS, políticas administradas por el cliente y políticas insertadas.</a:t>
            </a:r>
            <a:endParaRPr sz="1800">
              <a:solidFill>
                <a:schemeClr val="lt1"/>
              </a:solidFill>
              <a:latin typeface="Arial"/>
              <a:ea typeface="Arial"/>
              <a:cs typeface="Arial"/>
              <a:sym typeface="Arial"/>
            </a:endParaRPr>
          </a:p>
        </p:txBody>
      </p:sp>
      <p:sp>
        <p:nvSpPr>
          <p:cNvPr id="358" name="Google Shape;358;p32"/>
          <p:cNvSpPr txBox="1"/>
          <p:nvPr/>
        </p:nvSpPr>
        <p:spPr>
          <a:xfrm>
            <a:off x="4454501" y="1038199"/>
            <a:ext cx="5319085"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Politicas de AWS IAM</a:t>
            </a:r>
            <a:endParaRPr sz="4400">
              <a:solidFill>
                <a:schemeClr val="lt1"/>
              </a:solidFill>
              <a:latin typeface="Arial"/>
              <a:ea typeface="Arial"/>
              <a:cs typeface="Arial"/>
              <a:sym typeface="Arial"/>
            </a:endParaRPr>
          </a:p>
        </p:txBody>
      </p:sp>
      <p:pic>
        <p:nvPicPr>
          <p:cNvPr id="359" name="Google Shape;359;p32"/>
          <p:cNvPicPr preferRelativeResize="0"/>
          <p:nvPr/>
        </p:nvPicPr>
        <p:blipFill rotWithShape="1">
          <a:blip r:embed="rId3">
            <a:alphaModFix/>
          </a:blip>
          <a:srcRect b="0" l="0" r="0" t="0"/>
          <a:stretch/>
        </p:blipFill>
        <p:spPr>
          <a:xfrm>
            <a:off x="0" y="0"/>
            <a:ext cx="3097763" cy="68580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63" name="Shape 363"/>
        <p:cNvGrpSpPr/>
        <p:nvPr/>
      </p:nvGrpSpPr>
      <p:grpSpPr>
        <a:xfrm>
          <a:off x="0" y="0"/>
          <a:ext cx="0" cy="0"/>
          <a:chOff x="0" y="0"/>
          <a:chExt cx="0" cy="0"/>
        </a:xfrm>
      </p:grpSpPr>
      <p:sp>
        <p:nvSpPr>
          <p:cNvPr id="364" name="Google Shape;364;p33"/>
          <p:cNvSpPr txBox="1"/>
          <p:nvPr/>
        </p:nvSpPr>
        <p:spPr>
          <a:xfrm>
            <a:off x="1905699" y="696156"/>
            <a:ext cx="8380601"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Ejemplo de Politicas de AWS IAM</a:t>
            </a:r>
            <a:endParaRPr sz="4400">
              <a:solidFill>
                <a:schemeClr val="lt1"/>
              </a:solidFill>
              <a:latin typeface="Arial"/>
              <a:ea typeface="Arial"/>
              <a:cs typeface="Arial"/>
              <a:sym typeface="Arial"/>
            </a:endParaRPr>
          </a:p>
        </p:txBody>
      </p:sp>
      <p:pic>
        <p:nvPicPr>
          <p:cNvPr id="365" name="Google Shape;365;p33"/>
          <p:cNvPicPr preferRelativeResize="0"/>
          <p:nvPr/>
        </p:nvPicPr>
        <p:blipFill rotWithShape="1">
          <a:blip r:embed="rId3">
            <a:alphaModFix/>
          </a:blip>
          <a:srcRect b="0" l="0" r="0" t="0"/>
          <a:stretch/>
        </p:blipFill>
        <p:spPr>
          <a:xfrm>
            <a:off x="783715" y="1879484"/>
            <a:ext cx="3762375" cy="4038600"/>
          </a:xfrm>
          <a:prstGeom prst="rect">
            <a:avLst/>
          </a:prstGeom>
          <a:noFill/>
          <a:ln>
            <a:noFill/>
          </a:ln>
        </p:spPr>
      </p:pic>
      <p:pic>
        <p:nvPicPr>
          <p:cNvPr id="366" name="Google Shape;366;p33"/>
          <p:cNvPicPr preferRelativeResize="0"/>
          <p:nvPr/>
        </p:nvPicPr>
        <p:blipFill rotWithShape="1">
          <a:blip r:embed="rId4">
            <a:alphaModFix/>
          </a:blip>
          <a:srcRect b="0" l="0" r="0" t="0"/>
          <a:stretch/>
        </p:blipFill>
        <p:spPr>
          <a:xfrm>
            <a:off x="5008789" y="2546234"/>
            <a:ext cx="6877050" cy="27051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70" name="Shape 370"/>
        <p:cNvGrpSpPr/>
        <p:nvPr/>
      </p:nvGrpSpPr>
      <p:grpSpPr>
        <a:xfrm>
          <a:off x="0" y="0"/>
          <a:ext cx="0" cy="0"/>
          <a:chOff x="0" y="0"/>
          <a:chExt cx="0" cy="0"/>
        </a:xfrm>
      </p:grpSpPr>
      <p:sp>
        <p:nvSpPr>
          <p:cNvPr id="371" name="Google Shape;371;p34"/>
          <p:cNvSpPr txBox="1"/>
          <p:nvPr/>
        </p:nvSpPr>
        <p:spPr>
          <a:xfrm>
            <a:off x="3865781" y="1346246"/>
            <a:ext cx="7711026" cy="480131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Un grupo de usuarios de IAM es una colección de usuarios de IAM. Los grupos de usuarios le permiten especificar permisos para varios usuarios, lo que puede facilitar la administración de los permisos para esos usuarios. Por ejemplo, podría tener un grupo de usuarios llamado Administradores y otorgar a ese grupo de usuarios los tipos de permisos que los administradores suelen necesitar. Cualquier usuario en ese grupo de usuarios tiene automáticamente los permisos que se asignan al grupo de</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usuarios.</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en-US" sz="1800">
                <a:solidFill>
                  <a:schemeClr val="lt1"/>
                </a:solidFill>
                <a:latin typeface="Arial"/>
                <a:ea typeface="Arial"/>
                <a:cs typeface="Arial"/>
                <a:sym typeface="Arial"/>
              </a:rPr>
              <a:t>Si un nuevo usuario se une a su organización y necesita privilegios de administrador, puede asignar los permisos apropiados agregando el usuario a ese grupo de usuarios.</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De manera similar, si una persona cambia de trabajo en su organización, en lugar de editar los permisos de ese usuario, puede eliminarlo de los grupos de usuarios antiguos y agregarlo a los nuevos grupos de usuarios apropiados.</a:t>
            </a:r>
            <a:endParaRPr sz="1800">
              <a:solidFill>
                <a:schemeClr val="lt1"/>
              </a:solidFill>
              <a:latin typeface="Arial"/>
              <a:ea typeface="Arial"/>
              <a:cs typeface="Arial"/>
              <a:sym typeface="Arial"/>
            </a:endParaRPr>
          </a:p>
        </p:txBody>
      </p:sp>
      <p:sp>
        <p:nvSpPr>
          <p:cNvPr id="372" name="Google Shape;372;p34"/>
          <p:cNvSpPr txBox="1"/>
          <p:nvPr/>
        </p:nvSpPr>
        <p:spPr>
          <a:xfrm>
            <a:off x="4496446" y="358691"/>
            <a:ext cx="5822428"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Grupos de trabajo AWS</a:t>
            </a:r>
            <a:endParaRPr sz="4400">
              <a:solidFill>
                <a:schemeClr val="lt1"/>
              </a:solidFill>
              <a:latin typeface="Arial"/>
              <a:ea typeface="Arial"/>
              <a:cs typeface="Arial"/>
              <a:sym typeface="Arial"/>
            </a:endParaRPr>
          </a:p>
        </p:txBody>
      </p:sp>
      <p:pic>
        <p:nvPicPr>
          <p:cNvPr id="373" name="Google Shape;373;p34"/>
          <p:cNvPicPr preferRelativeResize="0"/>
          <p:nvPr/>
        </p:nvPicPr>
        <p:blipFill rotWithShape="1">
          <a:blip r:embed="rId3">
            <a:alphaModFix/>
          </a:blip>
          <a:srcRect b="0" l="0" r="0" t="0"/>
          <a:stretch/>
        </p:blipFill>
        <p:spPr>
          <a:xfrm>
            <a:off x="0" y="0"/>
            <a:ext cx="3368351" cy="68580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77" name="Shape 377"/>
        <p:cNvGrpSpPr/>
        <p:nvPr/>
      </p:nvGrpSpPr>
      <p:grpSpPr>
        <a:xfrm>
          <a:off x="0" y="0"/>
          <a:ext cx="0" cy="0"/>
          <a:chOff x="0" y="0"/>
          <a:chExt cx="0" cy="0"/>
        </a:xfrm>
      </p:grpSpPr>
      <p:sp>
        <p:nvSpPr>
          <p:cNvPr id="378" name="Google Shape;378;p35"/>
          <p:cNvSpPr txBox="1"/>
          <p:nvPr/>
        </p:nvSpPr>
        <p:spPr>
          <a:xfrm>
            <a:off x="1838587" y="192817"/>
            <a:ext cx="8380601" cy="144655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4400">
                <a:solidFill>
                  <a:schemeClr val="lt1"/>
                </a:solidFill>
                <a:latin typeface="Arial"/>
                <a:ea typeface="Arial"/>
                <a:cs typeface="Arial"/>
                <a:sym typeface="Arial"/>
              </a:rPr>
              <a:t>Ejemplo de Grupos de Trabajo de AWS IAM</a:t>
            </a:r>
            <a:endParaRPr sz="4400">
              <a:solidFill>
                <a:schemeClr val="lt1"/>
              </a:solidFill>
              <a:latin typeface="Arial"/>
              <a:ea typeface="Arial"/>
              <a:cs typeface="Arial"/>
              <a:sym typeface="Arial"/>
            </a:endParaRPr>
          </a:p>
        </p:txBody>
      </p:sp>
      <p:pic>
        <p:nvPicPr>
          <p:cNvPr id="379" name="Google Shape;379;p35"/>
          <p:cNvPicPr preferRelativeResize="0"/>
          <p:nvPr/>
        </p:nvPicPr>
        <p:blipFill rotWithShape="1">
          <a:blip r:embed="rId3">
            <a:alphaModFix/>
          </a:blip>
          <a:srcRect b="0" l="0" r="0" t="0"/>
          <a:stretch/>
        </p:blipFill>
        <p:spPr>
          <a:xfrm>
            <a:off x="180326" y="1521798"/>
            <a:ext cx="3653443" cy="2253597"/>
          </a:xfrm>
          <a:prstGeom prst="rect">
            <a:avLst/>
          </a:prstGeom>
          <a:noFill/>
          <a:ln>
            <a:noFill/>
          </a:ln>
        </p:spPr>
      </p:pic>
      <p:pic>
        <p:nvPicPr>
          <p:cNvPr id="380" name="Google Shape;380;p35"/>
          <p:cNvPicPr preferRelativeResize="0"/>
          <p:nvPr/>
        </p:nvPicPr>
        <p:blipFill rotWithShape="1">
          <a:blip r:embed="rId4">
            <a:alphaModFix/>
          </a:blip>
          <a:srcRect b="0" l="0" r="0" t="0"/>
          <a:stretch/>
        </p:blipFill>
        <p:spPr>
          <a:xfrm>
            <a:off x="3833769" y="4115716"/>
            <a:ext cx="8067675" cy="23145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384" name="Shape 384"/>
        <p:cNvGrpSpPr/>
        <p:nvPr/>
      </p:nvGrpSpPr>
      <p:grpSpPr>
        <a:xfrm>
          <a:off x="0" y="0"/>
          <a:ext cx="0" cy="0"/>
          <a:chOff x="0" y="0"/>
          <a:chExt cx="0" cy="0"/>
        </a:xfrm>
      </p:grpSpPr>
      <p:sp>
        <p:nvSpPr>
          <p:cNvPr id="385" name="Google Shape;385;p36"/>
          <p:cNvSpPr txBox="1"/>
          <p:nvPr/>
        </p:nvSpPr>
        <p:spPr>
          <a:xfrm>
            <a:off x="3865781" y="2579427"/>
            <a:ext cx="7711026" cy="25853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Un rol es una identidad de IAM que puede crear en su cuenta que tiene permisos específicos. Un rol de IAM tiene algunas similitudes con un usuario de IAM. Los roles y los usuarios son identidades de AWS con políticas de permisos que determinan lo que la identidad puede hacer y lo que no puede hacer en AWS. Sin embargo, en lugar de asociarse de forma exclusiva a una persona, cualquier persona que lo necesite puede asumir un rol. Un rol no tiene credenciales estándar a largo plazo, como una contraseña o claves de acceso asociadas. En su lugar, cuando asume un rol, le proporciona credenciales de seguridad temporales para su sesión de rol.</a:t>
            </a:r>
            <a:endParaRPr sz="1800">
              <a:solidFill>
                <a:schemeClr val="lt1"/>
              </a:solidFill>
              <a:latin typeface="Arial"/>
              <a:ea typeface="Arial"/>
              <a:cs typeface="Arial"/>
              <a:sym typeface="Arial"/>
            </a:endParaRPr>
          </a:p>
        </p:txBody>
      </p:sp>
      <p:sp>
        <p:nvSpPr>
          <p:cNvPr id="386" name="Google Shape;386;p36"/>
          <p:cNvSpPr txBox="1"/>
          <p:nvPr/>
        </p:nvSpPr>
        <p:spPr>
          <a:xfrm>
            <a:off x="5201121" y="1398925"/>
            <a:ext cx="462819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lt1"/>
                </a:solidFill>
                <a:latin typeface="Arial"/>
                <a:ea typeface="Arial"/>
                <a:cs typeface="Arial"/>
                <a:sym typeface="Arial"/>
              </a:rPr>
              <a:t>Roles de AWS IAM</a:t>
            </a:r>
            <a:endParaRPr sz="4400">
              <a:solidFill>
                <a:schemeClr val="lt1"/>
              </a:solidFill>
              <a:latin typeface="Arial"/>
              <a:ea typeface="Arial"/>
              <a:cs typeface="Arial"/>
              <a:sym typeface="Arial"/>
            </a:endParaRPr>
          </a:p>
        </p:txBody>
      </p:sp>
      <p:pic>
        <p:nvPicPr>
          <p:cNvPr id="387" name="Google Shape;387;p36"/>
          <p:cNvPicPr preferRelativeResize="0"/>
          <p:nvPr/>
        </p:nvPicPr>
        <p:blipFill rotWithShape="1">
          <a:blip r:embed="rId3">
            <a:alphaModFix/>
          </a:blip>
          <a:srcRect b="0" l="0" r="0" t="0"/>
          <a:stretch/>
        </p:blipFill>
        <p:spPr>
          <a:xfrm>
            <a:off x="0" y="0"/>
            <a:ext cx="3368351" cy="68580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7"/>
          <p:cNvSpPr txBox="1"/>
          <p:nvPr/>
        </p:nvSpPr>
        <p:spPr>
          <a:xfrm>
            <a:off x="2878822" y="973123"/>
            <a:ext cx="643435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7200">
                <a:solidFill>
                  <a:schemeClr val="dk1"/>
                </a:solidFill>
                <a:latin typeface="Garamond"/>
                <a:ea typeface="Garamond"/>
                <a:cs typeface="Garamond"/>
                <a:sym typeface="Garamond"/>
              </a:rPr>
              <a:t>Ejemplo Practico</a:t>
            </a:r>
            <a:endParaRPr sz="7200">
              <a:solidFill>
                <a:schemeClr val="dk1"/>
              </a:solidFill>
              <a:latin typeface="Garamond"/>
              <a:ea typeface="Garamond"/>
              <a:cs typeface="Garamond"/>
              <a:sym typeface="Garamond"/>
            </a:endParaRPr>
          </a:p>
        </p:txBody>
      </p:sp>
      <p:pic>
        <p:nvPicPr>
          <p:cNvPr descr="AWS Logo and sign, new logo meaning and history, PNG, SVG" id="393" name="Google Shape;393;p37"/>
          <p:cNvPicPr preferRelativeResize="0"/>
          <p:nvPr/>
        </p:nvPicPr>
        <p:blipFill rotWithShape="1">
          <a:blip r:embed="rId3">
            <a:alphaModFix/>
          </a:blip>
          <a:srcRect b="0" l="0" r="0" t="0"/>
          <a:stretch/>
        </p:blipFill>
        <p:spPr>
          <a:xfrm>
            <a:off x="3223029" y="2341605"/>
            <a:ext cx="5745942" cy="363135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8"/>
          <p:cNvSpPr txBox="1"/>
          <p:nvPr/>
        </p:nvSpPr>
        <p:spPr>
          <a:xfrm>
            <a:off x="3422708" y="2046914"/>
            <a:ext cx="5041784"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7200">
                <a:solidFill>
                  <a:schemeClr val="dk1"/>
                </a:solidFill>
                <a:latin typeface="Garamond"/>
                <a:ea typeface="Garamond"/>
                <a:cs typeface="Garamond"/>
                <a:sym typeface="Garamond"/>
              </a:rPr>
              <a:t>Dudas o comentarios</a:t>
            </a:r>
            <a:endParaRPr sz="7200">
              <a:solidFill>
                <a:schemeClr val="dk1"/>
              </a:solidFill>
              <a:latin typeface="Garamond"/>
              <a:ea typeface="Garamond"/>
              <a:cs typeface="Garamond"/>
              <a:sym typeface="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4"/>
          <p:cNvSpPr txBox="1"/>
          <p:nvPr/>
        </p:nvSpPr>
        <p:spPr>
          <a:xfrm>
            <a:off x="2891406" y="2844225"/>
            <a:ext cx="711386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Garamond"/>
                <a:ea typeface="Garamond"/>
                <a:cs typeface="Garamond"/>
                <a:sym typeface="Garamond"/>
              </a:rPr>
              <a:t>Lectura del Programa del Laboratorio</a:t>
            </a:r>
            <a:endParaRPr sz="3200">
              <a:solidFill>
                <a:schemeClr val="dk1"/>
              </a:solidFill>
              <a:latin typeface="Garamond"/>
              <a:ea typeface="Garamond"/>
              <a:cs typeface="Garamond"/>
              <a:sym typeface="Garamond"/>
            </a:endParaRPr>
          </a:p>
        </p:txBody>
      </p:sp>
      <p:pic>
        <p:nvPicPr>
          <p:cNvPr id="178" name="Google Shape;178;p4"/>
          <p:cNvPicPr preferRelativeResize="0"/>
          <p:nvPr/>
        </p:nvPicPr>
        <p:blipFill rotWithShape="1">
          <a:blip r:embed="rId3">
            <a:alphaModFix/>
          </a:blip>
          <a:srcRect b="0" l="0" r="0" t="0"/>
          <a:stretch/>
        </p:blipFill>
        <p:spPr>
          <a:xfrm>
            <a:off x="9243198" y="477615"/>
            <a:ext cx="2463342" cy="1474310"/>
          </a:xfrm>
          <a:prstGeom prst="rect">
            <a:avLst/>
          </a:prstGeom>
          <a:noFill/>
          <a:ln>
            <a:noFill/>
          </a:ln>
        </p:spPr>
      </p:pic>
      <p:pic>
        <p:nvPicPr>
          <p:cNvPr id="179" name="Google Shape;179;p4"/>
          <p:cNvPicPr preferRelativeResize="0"/>
          <p:nvPr/>
        </p:nvPicPr>
        <p:blipFill rotWithShape="1">
          <a:blip r:embed="rId4">
            <a:alphaModFix/>
          </a:blip>
          <a:srcRect b="0" l="0" r="0" t="0"/>
          <a:stretch/>
        </p:blipFill>
        <p:spPr>
          <a:xfrm>
            <a:off x="4372262" y="4326230"/>
            <a:ext cx="3447476" cy="1602937"/>
          </a:xfrm>
          <a:prstGeom prst="rect">
            <a:avLst/>
          </a:prstGeom>
          <a:noFill/>
          <a:ln>
            <a:noFill/>
          </a:ln>
        </p:spPr>
      </p:pic>
      <p:pic>
        <p:nvPicPr>
          <p:cNvPr id="180" name="Google Shape;180;p4"/>
          <p:cNvPicPr preferRelativeResize="0"/>
          <p:nvPr/>
        </p:nvPicPr>
        <p:blipFill rotWithShape="1">
          <a:blip r:embed="rId5">
            <a:alphaModFix/>
          </a:blip>
          <a:srcRect b="0" l="0" r="0" t="0"/>
          <a:stretch/>
        </p:blipFill>
        <p:spPr>
          <a:xfrm>
            <a:off x="429534" y="417105"/>
            <a:ext cx="4219067" cy="12179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5"/>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6000"/>
              <a:buFont typeface="Garamond"/>
              <a:buNone/>
            </a:pPr>
            <a:r>
              <a:rPr lang="en-US" sz="6000"/>
              <a:t>Ponderación</a:t>
            </a:r>
            <a:endParaRPr/>
          </a:p>
        </p:txBody>
      </p:sp>
      <p:sp>
        <p:nvSpPr>
          <p:cNvPr id="186" name="Google Shape;186;p5"/>
          <p:cNvSpPr txBox="1"/>
          <p:nvPr/>
        </p:nvSpPr>
        <p:spPr>
          <a:xfrm>
            <a:off x="904774" y="2146432"/>
            <a:ext cx="10220425"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Garamond"/>
                <a:ea typeface="Garamond"/>
                <a:cs typeface="Garamond"/>
                <a:sym typeface="Garamond"/>
              </a:rPr>
              <a:t>Tareas y Hojas de Trabajo (4 tareas/ 2HT)…...……………………10 puntos</a:t>
            </a:r>
            <a:endParaRPr/>
          </a:p>
          <a:p>
            <a:pPr indent="0" lvl="0" marL="0" marR="0" rtl="0" algn="l">
              <a:spcBef>
                <a:spcPts val="0"/>
              </a:spcBef>
              <a:spcAft>
                <a:spcPts val="0"/>
              </a:spcAft>
              <a:buNone/>
            </a:pPr>
            <a:r>
              <a:rPr lang="en-US" sz="2400">
                <a:solidFill>
                  <a:schemeClr val="dk1"/>
                </a:solidFill>
                <a:latin typeface="Garamond"/>
                <a:ea typeface="Garamond"/>
                <a:cs typeface="Garamond"/>
                <a:sym typeface="Garamond"/>
              </a:rPr>
              <a:t>1 Exposición ……………………………………………………… 5 puntos</a:t>
            </a:r>
            <a:endParaRPr/>
          </a:p>
          <a:p>
            <a:pPr indent="0" lvl="0" marL="0" marR="0" rtl="0" algn="l">
              <a:spcBef>
                <a:spcPts val="0"/>
              </a:spcBef>
              <a:spcAft>
                <a:spcPts val="0"/>
              </a:spcAft>
              <a:buNone/>
            </a:pPr>
            <a:r>
              <a:rPr lang="en-US" sz="2400">
                <a:solidFill>
                  <a:schemeClr val="dk1"/>
                </a:solidFill>
                <a:latin typeface="Garamond"/>
                <a:ea typeface="Garamond"/>
                <a:cs typeface="Garamond"/>
                <a:sym typeface="Garamond"/>
              </a:rPr>
              <a:t>3 Examenes cortos (5 pts c/u) …………………………………….15 puntos</a:t>
            </a:r>
            <a:endParaRPr/>
          </a:p>
          <a:p>
            <a:pPr indent="0" lvl="0" marL="0" marR="0" rtl="0" algn="l">
              <a:spcBef>
                <a:spcPts val="0"/>
              </a:spcBef>
              <a:spcAft>
                <a:spcPts val="0"/>
              </a:spcAft>
              <a:buNone/>
            </a:pPr>
            <a:r>
              <a:rPr lang="en-US" sz="2400">
                <a:solidFill>
                  <a:schemeClr val="dk1"/>
                </a:solidFill>
                <a:latin typeface="Garamond"/>
                <a:ea typeface="Garamond"/>
                <a:cs typeface="Garamond"/>
                <a:sym typeface="Garamond"/>
              </a:rPr>
              <a:t>2 Practicas (15 pts c/u) …....…………………………………….....30 puntos</a:t>
            </a:r>
            <a:endParaRPr/>
          </a:p>
          <a:p>
            <a:pPr indent="0" lvl="0" marL="0" marR="0" rtl="0" algn="l">
              <a:spcBef>
                <a:spcPts val="0"/>
              </a:spcBef>
              <a:spcAft>
                <a:spcPts val="0"/>
              </a:spcAft>
              <a:buNone/>
            </a:pPr>
            <a:r>
              <a:rPr lang="en-US" sz="2400">
                <a:solidFill>
                  <a:schemeClr val="dk1"/>
                </a:solidFill>
                <a:latin typeface="Garamond"/>
                <a:ea typeface="Garamond"/>
                <a:cs typeface="Garamond"/>
                <a:sym typeface="Garamond"/>
              </a:rPr>
              <a:t>Proyecto ……..…………………………………………………….30 puntos</a:t>
            </a:r>
            <a:endParaRPr/>
          </a:p>
          <a:p>
            <a:pPr indent="0" lvl="0" marL="0" marR="0" rtl="0" algn="l">
              <a:spcBef>
                <a:spcPts val="0"/>
              </a:spcBef>
              <a:spcAft>
                <a:spcPts val="0"/>
              </a:spcAft>
              <a:buNone/>
            </a:pPr>
            <a:r>
              <a:rPr lang="en-US" sz="2400">
                <a:solidFill>
                  <a:schemeClr val="dk1"/>
                </a:solidFill>
                <a:latin typeface="Garamond"/>
                <a:ea typeface="Garamond"/>
                <a:cs typeface="Garamond"/>
                <a:sym typeface="Garamond"/>
              </a:rPr>
              <a:t>Evaluación Final …………………………………………………...10 puntos</a:t>
            </a:r>
            <a:endParaRPr sz="2400">
              <a:solidFill>
                <a:schemeClr val="dk1"/>
              </a:solidFill>
              <a:latin typeface="Garamond"/>
              <a:ea typeface="Garamond"/>
              <a:cs typeface="Garamond"/>
              <a:sym typeface="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6"/>
          <p:cNvSpPr txBox="1"/>
          <p:nvPr/>
        </p:nvSpPr>
        <p:spPr>
          <a:xfrm>
            <a:off x="1778466" y="2551837"/>
            <a:ext cx="3791824" cy="175432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5400">
                <a:solidFill>
                  <a:schemeClr val="dk1"/>
                </a:solidFill>
                <a:latin typeface="Garamond"/>
                <a:ea typeface="Garamond"/>
                <a:cs typeface="Garamond"/>
                <a:sym typeface="Garamond"/>
              </a:rPr>
              <a:t>Introducción a Cloud</a:t>
            </a:r>
            <a:endParaRPr sz="5400">
              <a:solidFill>
                <a:schemeClr val="dk1"/>
              </a:solidFill>
              <a:latin typeface="Garamond"/>
              <a:ea typeface="Garamond"/>
              <a:cs typeface="Garamond"/>
              <a:sym typeface="Garamond"/>
            </a:endParaRPr>
          </a:p>
        </p:txBody>
      </p:sp>
      <p:pic>
        <p:nvPicPr>
          <p:cNvPr descr="Qué es el Cloud Computing | Archivos en la nube | OZEIN" id="192" name="Google Shape;192;p6"/>
          <p:cNvPicPr preferRelativeResize="0"/>
          <p:nvPr/>
        </p:nvPicPr>
        <p:blipFill rotWithShape="1">
          <a:blip r:embed="rId3">
            <a:alphaModFix/>
          </a:blip>
          <a:srcRect b="0" l="0" r="0" t="0"/>
          <a:stretch/>
        </p:blipFill>
        <p:spPr>
          <a:xfrm>
            <a:off x="6200849" y="1637688"/>
            <a:ext cx="5363459" cy="358262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7"/>
          <p:cNvSpPr txBox="1"/>
          <p:nvPr/>
        </p:nvSpPr>
        <p:spPr>
          <a:xfrm>
            <a:off x="1412147" y="3044279"/>
            <a:ext cx="4186107"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dk1"/>
                </a:solidFill>
                <a:latin typeface="Garamond"/>
                <a:ea typeface="Garamond"/>
                <a:cs typeface="Garamond"/>
                <a:sym typeface="Garamond"/>
              </a:rPr>
              <a:t>Que es Cloud?</a:t>
            </a:r>
            <a:endParaRPr sz="4400">
              <a:solidFill>
                <a:schemeClr val="dk1"/>
              </a:solidFill>
              <a:latin typeface="Garamond"/>
              <a:ea typeface="Garamond"/>
              <a:cs typeface="Garamond"/>
              <a:sym typeface="Garamond"/>
            </a:endParaRPr>
          </a:p>
        </p:txBody>
      </p:sp>
      <p:sp>
        <p:nvSpPr>
          <p:cNvPr id="198" name="Google Shape;198;p7"/>
          <p:cNvSpPr txBox="1"/>
          <p:nvPr/>
        </p:nvSpPr>
        <p:spPr>
          <a:xfrm>
            <a:off x="5343787" y="2136337"/>
            <a:ext cx="6073629" cy="25853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Cloud son tecnologías que habilita al usuario el consumo de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servicios pagando solo por lo que se consume. Servicios de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computación a través de internet.</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Escalabilidad y Elasticidad se refiere a la capacidad de hacer crecer</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o decrecer las características físicas</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Flexibilidad a la capacidad de ajustar y desplegar rápidamente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soluciones a las necesidades particulares de la organización.</a:t>
            </a:r>
            <a:endParaRPr sz="1800">
              <a:solidFill>
                <a:schemeClr val="dk1"/>
              </a:solidFill>
              <a:latin typeface="Garamond"/>
              <a:ea typeface="Garamond"/>
              <a:cs typeface="Garamond"/>
              <a:sym typeface="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8"/>
          <p:cNvSpPr txBox="1"/>
          <p:nvPr/>
        </p:nvSpPr>
        <p:spPr>
          <a:xfrm>
            <a:off x="905268" y="1598032"/>
            <a:ext cx="4186107"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chemeClr val="dk1"/>
                </a:solidFill>
                <a:latin typeface="Garamond"/>
                <a:ea typeface="Garamond"/>
                <a:cs typeface="Garamond"/>
                <a:sym typeface="Garamond"/>
              </a:rPr>
              <a:t>Tipos de Nubes</a:t>
            </a:r>
            <a:endParaRPr sz="4400">
              <a:solidFill>
                <a:schemeClr val="dk1"/>
              </a:solidFill>
              <a:latin typeface="Garamond"/>
              <a:ea typeface="Garamond"/>
              <a:cs typeface="Garamond"/>
              <a:sym typeface="Garamond"/>
            </a:endParaRPr>
          </a:p>
        </p:txBody>
      </p:sp>
      <p:sp>
        <p:nvSpPr>
          <p:cNvPr id="204" name="Google Shape;204;p8"/>
          <p:cNvSpPr txBox="1"/>
          <p:nvPr/>
        </p:nvSpPr>
        <p:spPr>
          <a:xfrm>
            <a:off x="5293453" y="751344"/>
            <a:ext cx="6073629" cy="53553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PUBLIC CLOUD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Las nubes públicas son entornos de nube que suelen crearse a</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partir de una infraestructura de TI ajena al usuario final. Algunos de los principales proveedores de nubes públicas son Alibaba Cloud, Amazon Web Services (AWS), Google Cloud, IBM Cloud y Microsoft Azure.</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b="1" lang="en-US" sz="1800">
                <a:solidFill>
                  <a:schemeClr val="dk1"/>
                </a:solidFill>
                <a:latin typeface="Garamond"/>
                <a:ea typeface="Garamond"/>
                <a:cs typeface="Garamond"/>
                <a:sym typeface="Garamond"/>
              </a:rPr>
              <a:t>PRIVATE CLOUD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En términos generales, las nubes privadas son entornos de nube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que se destinan exclusivamente a un usuario o grupo final, y que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normalmente se ejecutan detrás de su firewall. Las nubes se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vuelven privadas cuando la infraestructura de TI subyacente se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destina a un solo cliente con acceso completamente aislado.</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a:t>
            </a:r>
            <a:endParaRPr/>
          </a:p>
          <a:p>
            <a:pPr indent="0" lvl="0" marL="0" marR="0" rtl="0" algn="l">
              <a:spcBef>
                <a:spcPts val="0"/>
              </a:spcBef>
              <a:spcAft>
                <a:spcPts val="0"/>
              </a:spcAft>
              <a:buNone/>
            </a:pPr>
            <a:r>
              <a:rPr b="1" lang="en-US" sz="1800">
                <a:solidFill>
                  <a:schemeClr val="dk1"/>
                </a:solidFill>
                <a:latin typeface="Garamond"/>
                <a:ea typeface="Garamond"/>
                <a:cs typeface="Garamond"/>
                <a:sym typeface="Garamond"/>
              </a:rPr>
              <a:t>HYBRID CLOUD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La nube híbrida es un entorno de TI aparentemente único creado a partir de múltiples entornos que se conectan mediante redes de</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área local (LAN), redes de área amplia (WAN), redes privadas</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virtuales (VPN) o API.</a:t>
            </a:r>
            <a:endParaRPr/>
          </a:p>
        </p:txBody>
      </p:sp>
      <p:pic>
        <p:nvPicPr>
          <p:cNvPr descr="Tipos de Nubes – Cloud Computing" id="205" name="Google Shape;205;p8"/>
          <p:cNvPicPr preferRelativeResize="0"/>
          <p:nvPr/>
        </p:nvPicPr>
        <p:blipFill rotWithShape="1">
          <a:blip r:embed="rId3">
            <a:alphaModFix/>
          </a:blip>
          <a:srcRect b="0" l="0" r="0" t="0"/>
          <a:stretch/>
        </p:blipFill>
        <p:spPr>
          <a:xfrm>
            <a:off x="655842" y="2705877"/>
            <a:ext cx="4282400" cy="248074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9"/>
          <p:cNvSpPr txBox="1"/>
          <p:nvPr>
            <p:ph type="title"/>
          </p:nvPr>
        </p:nvSpPr>
        <p:spPr>
          <a:xfrm>
            <a:off x="1066800" y="642594"/>
            <a:ext cx="10058400" cy="10519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4800"/>
              <a:buFont typeface="Garamond"/>
              <a:buNone/>
            </a:pPr>
            <a:r>
              <a:rPr lang="en-US"/>
              <a:t>Caractersticas</a:t>
            </a:r>
            <a:endParaRPr/>
          </a:p>
        </p:txBody>
      </p:sp>
      <p:sp>
        <p:nvSpPr>
          <p:cNvPr id="211" name="Google Shape;211;p9"/>
          <p:cNvSpPr txBox="1"/>
          <p:nvPr/>
        </p:nvSpPr>
        <p:spPr>
          <a:xfrm>
            <a:off x="1066800" y="1887524"/>
            <a:ext cx="2936147" cy="378565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rgbClr val="0070C0"/>
                </a:solidFill>
                <a:latin typeface="Garamond"/>
                <a:ea typeface="Garamond"/>
                <a:cs typeface="Garamond"/>
                <a:sym typeface="Garamond"/>
              </a:rPr>
              <a:t>Privada</a:t>
            </a:r>
            <a:endParaRPr b="1" sz="2400">
              <a:solidFill>
                <a:srgbClr val="0070C0"/>
              </a:solidFill>
              <a:latin typeface="Garamond"/>
              <a:ea typeface="Garamond"/>
              <a:cs typeface="Garamond"/>
              <a:sym typeface="Garamond"/>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Acceso restringido para una unica organizacion.</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Seguridad al tener recursos dedicados.</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Personalizacion sobre la configuracion de la infraestructura.</a:t>
            </a:r>
            <a:endParaRPr sz="2400">
              <a:solidFill>
                <a:schemeClr val="dk1"/>
              </a:solidFill>
              <a:latin typeface="Arial"/>
              <a:ea typeface="Arial"/>
              <a:cs typeface="Arial"/>
              <a:sym typeface="Arial"/>
            </a:endParaRPr>
          </a:p>
        </p:txBody>
      </p:sp>
      <p:sp>
        <p:nvSpPr>
          <p:cNvPr id="212" name="Google Shape;212;p9"/>
          <p:cNvSpPr txBox="1"/>
          <p:nvPr/>
        </p:nvSpPr>
        <p:spPr>
          <a:xfrm>
            <a:off x="4627926" y="1887524"/>
            <a:ext cx="2936147" cy="378565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rgbClr val="0070C0"/>
                </a:solidFill>
                <a:latin typeface="Garamond"/>
                <a:ea typeface="Garamond"/>
                <a:cs typeface="Garamond"/>
                <a:sym typeface="Garamond"/>
              </a:rPr>
              <a:t>Hibrida</a:t>
            </a:r>
            <a:endParaRPr b="1" sz="2400">
              <a:solidFill>
                <a:srgbClr val="0070C0"/>
              </a:solidFill>
              <a:latin typeface="Garamond"/>
              <a:ea typeface="Garamond"/>
              <a:cs typeface="Garamond"/>
              <a:sym typeface="Garamond"/>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Integracion entre nubes publicas y privadas.</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Flexibilidad para guardar datos sencibles en nubes privadas y datos menos escenciales en publicas.</a:t>
            </a:r>
            <a:endParaRPr/>
          </a:p>
        </p:txBody>
      </p:sp>
      <p:sp>
        <p:nvSpPr>
          <p:cNvPr id="213" name="Google Shape;213;p9"/>
          <p:cNvSpPr txBox="1"/>
          <p:nvPr/>
        </p:nvSpPr>
        <p:spPr>
          <a:xfrm>
            <a:off x="8031061" y="1887524"/>
            <a:ext cx="2936147" cy="452431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rgbClr val="0070C0"/>
                </a:solidFill>
                <a:latin typeface="Garamond"/>
                <a:ea typeface="Garamond"/>
                <a:cs typeface="Garamond"/>
                <a:sym typeface="Garamond"/>
              </a:rPr>
              <a:t>Publica</a:t>
            </a:r>
            <a:endParaRPr b="1" sz="2400">
              <a:solidFill>
                <a:srgbClr val="0070C0"/>
              </a:solidFill>
              <a:latin typeface="Garamond"/>
              <a:ea typeface="Garamond"/>
              <a:cs typeface="Garamond"/>
              <a:sym typeface="Garamond"/>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Acceso general a los servicios de la nube.</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Rentabilidad en la enconomia de escala.</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Escalabilidad para en el aumento o reduccion de recursos segun las necesidades del usuario.</a:t>
            </a:r>
            <a:endParaRPr sz="2400">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vonVTI">
  <a:themeElements>
    <a:clrScheme name="">
      <a:dk1>
        <a:srgbClr val="000000"/>
      </a:dk1>
      <a:lt1>
        <a:srgbClr val="FFFFFF"/>
      </a:lt1>
      <a:dk2>
        <a:srgbClr val="41242D"/>
      </a:dk2>
      <a:lt2>
        <a:srgbClr val="E2E2E8"/>
      </a:lt2>
      <a:accent1>
        <a:srgbClr val="A5A27D"/>
      </a:accent1>
      <a:accent2>
        <a:srgbClr val="B79A7A"/>
      </a:accent2>
      <a:accent3>
        <a:srgbClr val="C2948F"/>
      </a:accent3>
      <a:accent4>
        <a:srgbClr val="BA7F91"/>
      </a:accent4>
      <a:accent5>
        <a:srgbClr val="C390B5"/>
      </a:accent5>
      <a:accent6>
        <a:srgbClr val="B17FBA"/>
      </a:accent6>
      <a:hlink>
        <a:srgbClr val="6D71B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avonVTI">
  <a:themeElements>
    <a:clrScheme name="">
      <a:dk1>
        <a:srgbClr val="000000"/>
      </a:dk1>
      <a:lt1>
        <a:srgbClr val="FFFFFF"/>
      </a:lt1>
      <a:dk2>
        <a:srgbClr val="41242D"/>
      </a:dk2>
      <a:lt2>
        <a:srgbClr val="E2E2E8"/>
      </a:lt2>
      <a:accent1>
        <a:srgbClr val="A5A27D"/>
      </a:accent1>
      <a:accent2>
        <a:srgbClr val="B79A7A"/>
      </a:accent2>
      <a:accent3>
        <a:srgbClr val="C2948F"/>
      </a:accent3>
      <a:accent4>
        <a:srgbClr val="BA7F91"/>
      </a:accent4>
      <a:accent5>
        <a:srgbClr val="C390B5"/>
      </a:accent5>
      <a:accent6>
        <a:srgbClr val="B17FBA"/>
      </a:accent6>
      <a:hlink>
        <a:srgbClr val="6D71B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2024-01-19T00:28:28Z</dcterms:created>
  <dc:creator>Luis Enrique Rivera Najera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